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8181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-456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7539-5656-439C-8DD6-044852AC6EBA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CF21-D81F-4987-A2FC-F8AFDD18F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20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7539-5656-439C-8DD6-044852AC6EBA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CF21-D81F-4987-A2FC-F8AFDD18F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659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7539-5656-439C-8DD6-044852AC6EBA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CF21-D81F-4987-A2FC-F8AFDD18F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56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7539-5656-439C-8DD6-044852AC6EBA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CF21-D81F-4987-A2FC-F8AFDD18F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170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7539-5656-439C-8DD6-044852AC6EBA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CF21-D81F-4987-A2FC-F8AFDD18F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955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7539-5656-439C-8DD6-044852AC6EBA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CF21-D81F-4987-A2FC-F8AFDD18F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57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7539-5656-439C-8DD6-044852AC6EBA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CF21-D81F-4987-A2FC-F8AFDD18F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1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7539-5656-439C-8DD6-044852AC6EBA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CF21-D81F-4987-A2FC-F8AFDD18F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504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7539-5656-439C-8DD6-044852AC6EBA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CF21-D81F-4987-A2FC-F8AFDD18F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826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7539-5656-439C-8DD6-044852AC6EBA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CF21-D81F-4987-A2FC-F8AFDD18F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411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7539-5656-439C-8DD6-044852AC6EBA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CF21-D81F-4987-A2FC-F8AFDD18F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51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47539-5656-439C-8DD6-044852AC6EBA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CCF21-D81F-4987-A2FC-F8AFDD18F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532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b="1" dirty="0"/>
              <a:t>MILNGAVIE COMMUNITY DEVELOPMENT TRUST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TO BEGIN AT THE BEGINNING………</a:t>
            </a:r>
          </a:p>
        </p:txBody>
      </p:sp>
    </p:spTree>
    <p:extLst>
      <p:ext uri="{BB962C8B-B14F-4D97-AF65-F5344CB8AC3E}">
        <p14:creationId xmlns:p14="http://schemas.microsoft.com/office/powerpoint/2010/main" val="34852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ACHIEVED SINCE APRIL 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Participation request for Lennox Park Masterplan</a:t>
            </a:r>
          </a:p>
          <a:p>
            <a:r>
              <a:rPr lang="en-GB" dirty="0"/>
              <a:t>Scoping suitable sites for allotments</a:t>
            </a:r>
          </a:p>
          <a:p>
            <a:r>
              <a:rPr lang="en-GB" dirty="0"/>
              <a:t>West Highland Way – better signage and surface at start</a:t>
            </a:r>
          </a:p>
          <a:p>
            <a:r>
              <a:rPr lang="en-GB" dirty="0"/>
              <a:t>Promoting Our Buzz website to local organisations</a:t>
            </a:r>
          </a:p>
          <a:p>
            <a:r>
              <a:rPr lang="en-GB" dirty="0"/>
              <a:t>Consulted young people on best </a:t>
            </a:r>
            <a:r>
              <a:rPr lang="en-GB" dirty="0" err="1"/>
              <a:t>skatepark</a:t>
            </a:r>
            <a:r>
              <a:rPr lang="en-GB" dirty="0"/>
              <a:t> design for Lennox Park</a:t>
            </a:r>
          </a:p>
          <a:p>
            <a:r>
              <a:rPr lang="en-GB" dirty="0"/>
              <a:t>Helped broker deal for alternative public toilet (Youth Centre)</a:t>
            </a:r>
          </a:p>
          <a:p>
            <a:r>
              <a:rPr lang="en-GB" dirty="0"/>
              <a:t>Working with </a:t>
            </a:r>
            <a:r>
              <a:rPr lang="en-GB" dirty="0" err="1"/>
              <a:t>Balmore</a:t>
            </a:r>
            <a:r>
              <a:rPr lang="en-GB" dirty="0"/>
              <a:t> Trust on lease of Gavin’s Mill</a:t>
            </a:r>
          </a:p>
          <a:p>
            <a:r>
              <a:rPr lang="en-GB" dirty="0"/>
              <a:t>Revival of Milngavie Week Festival June 2016</a:t>
            </a:r>
          </a:p>
          <a:p>
            <a:r>
              <a:rPr lang="en-GB" dirty="0"/>
              <a:t>Fair of Clubs and </a:t>
            </a:r>
            <a:r>
              <a:rPr lang="en-GB"/>
              <a:t>Societies 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896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PUBLIC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June 2013 – A vision to improve Milngavie</a:t>
            </a:r>
          </a:p>
          <a:p>
            <a:r>
              <a:rPr lang="en-GB" sz="4000" dirty="0"/>
              <a:t>100 members of the public</a:t>
            </a:r>
          </a:p>
          <a:p>
            <a:r>
              <a:rPr lang="en-GB" sz="4000" dirty="0"/>
              <a:t>Facilitated by a Consultant</a:t>
            </a:r>
          </a:p>
          <a:p>
            <a:r>
              <a:rPr lang="en-GB" sz="4000" dirty="0"/>
              <a:t>Loads of unstructured suggestions</a:t>
            </a:r>
          </a:p>
          <a:p>
            <a:r>
              <a:rPr lang="en-GB" sz="4000" dirty="0"/>
              <a:t>Sub-committee of Community Council</a:t>
            </a:r>
          </a:p>
          <a:p>
            <a:r>
              <a:rPr lang="en-GB" sz="4000" dirty="0"/>
              <a:t>Making the Most of Milngavie</a:t>
            </a:r>
          </a:p>
        </p:txBody>
      </p:sp>
    </p:spTree>
    <p:extLst>
      <p:ext uri="{BB962C8B-B14F-4D97-AF65-F5344CB8AC3E}">
        <p14:creationId xmlns:p14="http://schemas.microsoft.com/office/powerpoint/2010/main" val="157812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MAKING THE MOST OF MILNGAVIE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Formally a sub-committee of Milngavie Community Council</a:t>
            </a:r>
          </a:p>
          <a:p>
            <a:r>
              <a:rPr lang="en-GB" dirty="0"/>
              <a:t>Composed of some MCC members and other volunteers</a:t>
            </a:r>
          </a:p>
          <a:p>
            <a:r>
              <a:rPr lang="en-GB" dirty="0"/>
              <a:t>Using MCC constitution and bank account</a:t>
            </a:r>
          </a:p>
          <a:p>
            <a:r>
              <a:rPr lang="en-GB" dirty="0"/>
              <a:t>Meetings to discuss “what to do?”</a:t>
            </a:r>
          </a:p>
          <a:p>
            <a:r>
              <a:rPr lang="en-GB" dirty="0"/>
              <a:t>Pet projects, crisis closures, ideas from other communities</a:t>
            </a:r>
          </a:p>
          <a:p>
            <a:r>
              <a:rPr lang="en-GB" dirty="0"/>
              <a:t>Deciding to become a Community Development Trust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303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Other CDTs</a:t>
            </a:r>
          </a:p>
          <a:p>
            <a:r>
              <a:rPr lang="en-GB" dirty="0"/>
              <a:t>Consultants</a:t>
            </a:r>
          </a:p>
          <a:p>
            <a:r>
              <a:rPr lang="en-GB" dirty="0"/>
              <a:t>Profile of Milngavie</a:t>
            </a:r>
          </a:p>
          <a:p>
            <a:r>
              <a:rPr lang="en-GB" dirty="0"/>
              <a:t>Funding sources</a:t>
            </a:r>
          </a:p>
          <a:p>
            <a:r>
              <a:rPr lang="en-GB" dirty="0"/>
              <a:t>Publicity and advertising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62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PREPARING YOUR OWN ACTION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Decide the wording of survey/questionnaire</a:t>
            </a:r>
          </a:p>
          <a:p>
            <a:r>
              <a:rPr lang="en-GB" dirty="0"/>
              <a:t>Deliver to all households</a:t>
            </a:r>
          </a:p>
          <a:p>
            <a:r>
              <a:rPr lang="en-GB" dirty="0"/>
              <a:t>Online survey</a:t>
            </a:r>
          </a:p>
          <a:p>
            <a:r>
              <a:rPr lang="en-GB" dirty="0"/>
              <a:t>Source profile of Milngavie</a:t>
            </a:r>
          </a:p>
          <a:p>
            <a:r>
              <a:rPr lang="en-GB" dirty="0"/>
              <a:t>Stakeholder groups</a:t>
            </a:r>
          </a:p>
          <a:p>
            <a:r>
              <a:rPr lang="en-GB" dirty="0"/>
              <a:t>Vote and volunteer meetings, public meetings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469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COLLATING THE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Collated into three groups </a:t>
            </a:r>
          </a:p>
          <a:p>
            <a:r>
              <a:rPr lang="en-GB" dirty="0"/>
              <a:t> Improving the town centre e.g. variety of shops to “BID”</a:t>
            </a:r>
          </a:p>
          <a:p>
            <a:r>
              <a:rPr lang="en-GB" dirty="0"/>
              <a:t>Local authority responsibilities e.g. potholes to EDC</a:t>
            </a:r>
          </a:p>
          <a:p>
            <a:r>
              <a:rPr lang="en-GB" dirty="0"/>
              <a:t>Good ideas – to form the basis of Action Plan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51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BECOMING A CDT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Become a company limited by guarantee</a:t>
            </a:r>
          </a:p>
          <a:p>
            <a:r>
              <a:rPr lang="en-GB" dirty="0"/>
              <a:t>Join DTAS</a:t>
            </a:r>
          </a:p>
          <a:p>
            <a:r>
              <a:rPr lang="en-GB" dirty="0"/>
              <a:t>Establish board of directors</a:t>
            </a:r>
          </a:p>
          <a:p>
            <a:r>
              <a:rPr lang="en-GB" dirty="0"/>
              <a:t>Set up bank account</a:t>
            </a:r>
          </a:p>
          <a:p>
            <a:r>
              <a:rPr lang="en-GB" dirty="0"/>
              <a:t>Apply for / raise funding</a:t>
            </a:r>
          </a:p>
          <a:p>
            <a:r>
              <a:rPr lang="en-GB" dirty="0"/>
              <a:t>Work with local authority</a:t>
            </a:r>
          </a:p>
          <a:p>
            <a:r>
              <a:rPr lang="en-GB" dirty="0"/>
              <a:t>Partnerships with other organisations</a:t>
            </a:r>
          </a:p>
          <a:p>
            <a:r>
              <a:rPr lang="en-GB" dirty="0"/>
              <a:t>Flagship events and publicity</a:t>
            </a:r>
          </a:p>
        </p:txBody>
      </p:sp>
    </p:spTree>
    <p:extLst>
      <p:ext uri="{BB962C8B-B14F-4D97-AF65-F5344CB8AC3E}">
        <p14:creationId xmlns:p14="http://schemas.microsoft.com/office/powerpoint/2010/main" val="202037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VOLUNTEERS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They come and go</a:t>
            </a:r>
          </a:p>
          <a:p>
            <a:r>
              <a:rPr lang="en-GB" dirty="0"/>
              <a:t>They can’t be ordered or instructed</a:t>
            </a:r>
          </a:p>
          <a:p>
            <a:r>
              <a:rPr lang="en-GB" dirty="0"/>
              <a:t>They take longer</a:t>
            </a:r>
          </a:p>
          <a:p>
            <a:r>
              <a:rPr lang="en-GB" dirty="0"/>
              <a:t>They have different talents</a:t>
            </a:r>
          </a:p>
          <a:p>
            <a:r>
              <a:rPr lang="en-GB" dirty="0"/>
              <a:t>Gaps in skills</a:t>
            </a:r>
          </a:p>
          <a:p>
            <a:r>
              <a:rPr lang="en-GB" dirty="0"/>
              <a:t>Attracting volunteers</a:t>
            </a:r>
          </a:p>
        </p:txBody>
      </p:sp>
    </p:spTree>
    <p:extLst>
      <p:ext uri="{BB962C8B-B14F-4D97-AF65-F5344CB8AC3E}">
        <p14:creationId xmlns:p14="http://schemas.microsoft.com/office/powerpoint/2010/main" val="354249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308</Words>
  <Application>Microsoft Office PowerPoint</Application>
  <PresentationFormat>Custom</PresentationFormat>
  <Paragraphs>61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MILNGAVIE COMMUNITY DEVELOPMENT TRUST</vt:lpstr>
      <vt:lpstr>ACHIEVED SINCE APRIL 2016</vt:lpstr>
      <vt:lpstr>PUBLIC MEETING</vt:lpstr>
      <vt:lpstr>MAKING THE MOST OF MILNGAVIE</vt:lpstr>
      <vt:lpstr>RESEARCH</vt:lpstr>
      <vt:lpstr>PREPARING YOUR OWN ACTION PLAN</vt:lpstr>
      <vt:lpstr>COLLATING THE RESULTS</vt:lpstr>
      <vt:lpstr>BECOMING A CDT</vt:lpstr>
      <vt:lpstr>VOLUNTEERS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MILNGAVIE COMMUNITY DEVELOPMENT TRUST</dc:title>
  <dc:creator>Ruth Blakey</dc:creator>
  <cp:lastModifiedBy>Kirsty Anderson</cp:lastModifiedBy>
  <cp:revision>5</cp:revision>
  <cp:lastPrinted>2016-11-17T17:27:08Z</cp:lastPrinted>
  <dcterms:created xsi:type="dcterms:W3CDTF">2016-11-17T17:11:18Z</dcterms:created>
  <dcterms:modified xsi:type="dcterms:W3CDTF">2016-11-18T10:35:40Z</dcterms:modified>
</cp:coreProperties>
</file>