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5" r:id="rId4"/>
  </p:sldMasterIdLst>
  <p:notesMasterIdLst>
    <p:notesMasterId r:id="rId12"/>
  </p:notesMasterIdLst>
  <p:handoutMasterIdLst>
    <p:handoutMasterId r:id="rId13"/>
  </p:handoutMasterIdLst>
  <p:sldIdLst>
    <p:sldId id="278" r:id="rId5"/>
    <p:sldId id="279" r:id="rId6"/>
    <p:sldId id="283" r:id="rId7"/>
    <p:sldId id="269" r:id="rId8"/>
    <p:sldId id="690" r:id="rId9"/>
    <p:sldId id="693" r:id="rId10"/>
    <p:sldId id="280" r:id="rId1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59A641-3B60-47E2-809D-D8726F7E93B4}" v="3" dt="2021-01-11T10:18:05.754"/>
    <p1510:client id="{72BF0412-095A-4D79-B8FA-791319FD6C48}" v="2" dt="2021-01-11T10:16:46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143" autoAdjust="0"/>
  </p:normalViewPr>
  <p:slideViewPr>
    <p:cSldViewPr snapToGrid="0">
      <p:cViewPr varScale="1">
        <p:scale>
          <a:sx n="81" d="100"/>
          <a:sy n="81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McDermott" userId="b96c655c-d264-449c-be92-4f69d4076165" providerId="ADAL" clId="{72BF0412-095A-4D79-B8FA-791319FD6C48}"/>
    <pc:docChg chg="modSld sldOrd">
      <pc:chgData name="Kevin McDermott" userId="b96c655c-d264-449c-be92-4f69d4076165" providerId="ADAL" clId="{72BF0412-095A-4D79-B8FA-791319FD6C48}" dt="2021-01-11T10:17:42.595" v="1"/>
      <pc:docMkLst>
        <pc:docMk/>
      </pc:docMkLst>
      <pc:sldChg chg="ord">
        <pc:chgData name="Kevin McDermott" userId="b96c655c-d264-449c-be92-4f69d4076165" providerId="ADAL" clId="{72BF0412-095A-4D79-B8FA-791319FD6C48}" dt="2021-01-11T10:17:42.595" v="1"/>
        <pc:sldMkLst>
          <pc:docMk/>
          <pc:sldMk cId="1413281712" sldId="269"/>
        </pc:sldMkLst>
      </pc:sldChg>
    </pc:docChg>
  </pc:docChgLst>
  <pc:docChgLst>
    <pc:chgData name="Kevin McDermott" userId="b96c655c-d264-449c-be92-4f69d4076165" providerId="ADAL" clId="{2559A641-3B60-47E2-809D-D8726F7E93B4}"/>
    <pc:docChg chg="delSld">
      <pc:chgData name="Kevin McDermott" userId="b96c655c-d264-449c-be92-4f69d4076165" providerId="ADAL" clId="{2559A641-3B60-47E2-809D-D8726F7E93B4}" dt="2021-01-11T10:19:02.152" v="7" actId="2696"/>
      <pc:docMkLst>
        <pc:docMk/>
      </pc:docMkLst>
      <pc:sldChg chg="del">
        <pc:chgData name="Kevin McDermott" userId="b96c655c-d264-449c-be92-4f69d4076165" providerId="ADAL" clId="{2559A641-3B60-47E2-809D-D8726F7E93B4}" dt="2021-01-11T10:18:13.038" v="0" actId="2696"/>
        <pc:sldMkLst>
          <pc:docMk/>
          <pc:sldMk cId="2595786948" sldId="261"/>
        </pc:sldMkLst>
      </pc:sldChg>
      <pc:sldChg chg="del">
        <pc:chgData name="Kevin McDermott" userId="b96c655c-d264-449c-be92-4f69d4076165" providerId="ADAL" clId="{2559A641-3B60-47E2-809D-D8726F7E93B4}" dt="2021-01-11T10:18:15.433" v="1" actId="2696"/>
        <pc:sldMkLst>
          <pc:docMk/>
          <pc:sldMk cId="1187420898" sldId="262"/>
        </pc:sldMkLst>
      </pc:sldChg>
      <pc:sldChg chg="del">
        <pc:chgData name="Kevin McDermott" userId="b96c655c-d264-449c-be92-4f69d4076165" providerId="ADAL" clId="{2559A641-3B60-47E2-809D-D8726F7E93B4}" dt="2021-01-11T10:18:17.741" v="2" actId="2696"/>
        <pc:sldMkLst>
          <pc:docMk/>
          <pc:sldMk cId="763097241" sldId="263"/>
        </pc:sldMkLst>
      </pc:sldChg>
      <pc:sldChg chg="del">
        <pc:chgData name="Kevin McDermott" userId="b96c655c-d264-449c-be92-4f69d4076165" providerId="ADAL" clId="{2559A641-3B60-47E2-809D-D8726F7E93B4}" dt="2021-01-11T10:18:19.902" v="3" actId="2696"/>
        <pc:sldMkLst>
          <pc:docMk/>
          <pc:sldMk cId="681344020" sldId="264"/>
        </pc:sldMkLst>
      </pc:sldChg>
      <pc:sldChg chg="del">
        <pc:chgData name="Kevin McDermott" userId="b96c655c-d264-449c-be92-4f69d4076165" providerId="ADAL" clId="{2559A641-3B60-47E2-809D-D8726F7E93B4}" dt="2021-01-11T10:18:22.204" v="4" actId="2696"/>
        <pc:sldMkLst>
          <pc:docMk/>
          <pc:sldMk cId="3359408931" sldId="277"/>
        </pc:sldMkLst>
      </pc:sldChg>
      <pc:sldChg chg="del">
        <pc:chgData name="Kevin McDermott" userId="b96c655c-d264-449c-be92-4f69d4076165" providerId="ADAL" clId="{2559A641-3B60-47E2-809D-D8726F7E93B4}" dt="2021-01-11T10:18:24.428" v="5" actId="2696"/>
        <pc:sldMkLst>
          <pc:docMk/>
          <pc:sldMk cId="3159822115" sldId="691"/>
        </pc:sldMkLst>
      </pc:sldChg>
      <pc:sldChg chg="del">
        <pc:chgData name="Kevin McDermott" userId="b96c655c-d264-449c-be92-4f69d4076165" providerId="ADAL" clId="{2559A641-3B60-47E2-809D-D8726F7E93B4}" dt="2021-01-11T10:18:26.585" v="6" actId="2696"/>
        <pc:sldMkLst>
          <pc:docMk/>
          <pc:sldMk cId="3676044828" sldId="692"/>
        </pc:sldMkLst>
      </pc:sldChg>
      <pc:sldChg chg="del">
        <pc:chgData name="Kevin McDermott" userId="b96c655c-d264-449c-be92-4f69d4076165" providerId="ADAL" clId="{2559A641-3B60-47E2-809D-D8726F7E93B4}" dt="2021-01-11T10:19:02.152" v="7" actId="2696"/>
        <pc:sldMkLst>
          <pc:docMk/>
          <pc:sldMk cId="673316240" sldId="694"/>
        </pc:sldMkLst>
      </pc:sldChg>
    </pc:docChg>
  </pc:docChgLst>
  <pc:docChgLst>
    <pc:chgData name="Kevin McDermott" userId="b96c655c-d264-449c-be92-4f69d4076165" providerId="ADAL" clId="{DDC8BBF0-45E3-462D-A541-1A48CD01C872}"/>
    <pc:docChg chg="undo custSel addSld modSld sldOrd">
      <pc:chgData name="Kevin McDermott" userId="b96c655c-d264-449c-be92-4f69d4076165" providerId="ADAL" clId="{DDC8BBF0-45E3-462D-A541-1A48CD01C872}" dt="2020-03-13T14:16:35.175" v="131"/>
      <pc:docMkLst>
        <pc:docMk/>
      </pc:docMkLst>
      <pc:sldChg chg="modSp modAnim">
        <pc:chgData name="Kevin McDermott" userId="b96c655c-d264-449c-be92-4f69d4076165" providerId="ADAL" clId="{DDC8BBF0-45E3-462D-A541-1A48CD01C872}" dt="2020-03-13T14:16:35.175" v="131"/>
        <pc:sldMkLst>
          <pc:docMk/>
          <pc:sldMk cId="455889903" sldId="280"/>
        </pc:sldMkLst>
        <pc:spChg chg="mod">
          <ac:chgData name="Kevin McDermott" userId="b96c655c-d264-449c-be92-4f69d4076165" providerId="ADAL" clId="{DDC8BBF0-45E3-462D-A541-1A48CD01C872}" dt="2020-03-13T14:13:14.053" v="124" actId="20577"/>
          <ac:spMkLst>
            <pc:docMk/>
            <pc:sldMk cId="455889903" sldId="280"/>
            <ac:spMk id="7" creationId="{00000000-0000-0000-0000-000000000000}"/>
          </ac:spMkLst>
        </pc:spChg>
      </pc:sldChg>
      <pc:sldChg chg="ord">
        <pc:chgData name="Kevin McDermott" userId="b96c655c-d264-449c-be92-4f69d4076165" providerId="ADAL" clId="{DDC8BBF0-45E3-462D-A541-1A48CD01C872}" dt="2020-03-13T14:11:33.712" v="1"/>
        <pc:sldMkLst>
          <pc:docMk/>
          <pc:sldMk cId="0" sldId="690"/>
        </pc:sldMkLst>
      </pc:sldChg>
      <pc:sldChg chg="modNotesTx">
        <pc:chgData name="Kevin McDermott" userId="b96c655c-d264-449c-be92-4f69d4076165" providerId="ADAL" clId="{DDC8BBF0-45E3-462D-A541-1A48CD01C872}" dt="2020-03-13T14:15:08.832" v="125" actId="20577"/>
        <pc:sldMkLst>
          <pc:docMk/>
          <pc:sldMk cId="66130678" sldId="693"/>
        </pc:sldMkLst>
      </pc:sldChg>
      <pc:sldChg chg="add">
        <pc:chgData name="Kevin McDermott" userId="b96c655c-d264-449c-be92-4f69d4076165" providerId="ADAL" clId="{DDC8BBF0-45E3-462D-A541-1A48CD01C872}" dt="2020-03-13T14:15:22.285" v="126"/>
        <pc:sldMkLst>
          <pc:docMk/>
          <pc:sldMk cId="673316240" sldId="694"/>
        </pc:sldMkLst>
      </pc:sldChg>
    </pc:docChg>
  </pc:docChgLst>
  <pc:docChgLst>
    <pc:chgData name="Kevin McDermott" userId="b96c655c-d264-449c-be92-4f69d4076165" providerId="ADAL" clId="{763CFC2C-057A-4DAB-A1D6-4FCEC07AA152}"/>
    <pc:docChg chg="custSel addSld delSld modSld sldOrd">
      <pc:chgData name="Kevin McDermott" userId="b96c655c-d264-449c-be92-4f69d4076165" providerId="ADAL" clId="{763CFC2C-057A-4DAB-A1D6-4FCEC07AA152}" dt="2020-03-10T16:59:45.839" v="723" actId="27636"/>
      <pc:docMkLst>
        <pc:docMk/>
      </pc:docMkLst>
      <pc:sldChg chg="modSp modAnim">
        <pc:chgData name="Kevin McDermott" userId="b96c655c-d264-449c-be92-4f69d4076165" providerId="ADAL" clId="{763CFC2C-057A-4DAB-A1D6-4FCEC07AA152}" dt="2020-03-10T16:08:53.848" v="394" actId="20577"/>
        <pc:sldMkLst>
          <pc:docMk/>
          <pc:sldMk cId="1413281712" sldId="269"/>
        </pc:sldMkLst>
        <pc:spChg chg="mod">
          <ac:chgData name="Kevin McDermott" userId="b96c655c-d264-449c-be92-4f69d4076165" providerId="ADAL" clId="{763CFC2C-057A-4DAB-A1D6-4FCEC07AA152}" dt="2020-03-10T16:05:56.554" v="91" actId="20577"/>
          <ac:spMkLst>
            <pc:docMk/>
            <pc:sldMk cId="1413281712" sldId="269"/>
            <ac:spMk id="2" creationId="{00000000-0000-0000-0000-000000000000}"/>
          </ac:spMkLst>
        </pc:spChg>
        <pc:spChg chg="mod">
          <ac:chgData name="Kevin McDermott" userId="b96c655c-d264-449c-be92-4f69d4076165" providerId="ADAL" clId="{763CFC2C-057A-4DAB-A1D6-4FCEC07AA152}" dt="2020-03-10T16:07:06.887" v="200" actId="20577"/>
          <ac:spMkLst>
            <pc:docMk/>
            <pc:sldMk cId="1413281712" sldId="269"/>
            <ac:spMk id="11" creationId="{00000000-0000-0000-0000-000000000000}"/>
          </ac:spMkLst>
        </pc:spChg>
        <pc:spChg chg="mod">
          <ac:chgData name="Kevin McDermott" userId="b96c655c-d264-449c-be92-4f69d4076165" providerId="ADAL" clId="{763CFC2C-057A-4DAB-A1D6-4FCEC07AA152}" dt="2020-03-10T16:07:19.688" v="224" actId="20577"/>
          <ac:spMkLst>
            <pc:docMk/>
            <pc:sldMk cId="1413281712" sldId="269"/>
            <ac:spMk id="12" creationId="{00000000-0000-0000-0000-000000000000}"/>
          </ac:spMkLst>
        </pc:spChg>
        <pc:spChg chg="mod">
          <ac:chgData name="Kevin McDermott" userId="b96c655c-d264-449c-be92-4f69d4076165" providerId="ADAL" clId="{763CFC2C-057A-4DAB-A1D6-4FCEC07AA152}" dt="2020-03-10T16:07:38.967" v="275" actId="20577"/>
          <ac:spMkLst>
            <pc:docMk/>
            <pc:sldMk cId="1413281712" sldId="269"/>
            <ac:spMk id="13" creationId="{00000000-0000-0000-0000-000000000000}"/>
          </ac:spMkLst>
        </pc:spChg>
        <pc:spChg chg="mod">
          <ac:chgData name="Kevin McDermott" userId="b96c655c-d264-449c-be92-4f69d4076165" providerId="ADAL" clId="{763CFC2C-057A-4DAB-A1D6-4FCEC07AA152}" dt="2020-03-10T16:08:09.554" v="333" actId="20577"/>
          <ac:spMkLst>
            <pc:docMk/>
            <pc:sldMk cId="1413281712" sldId="269"/>
            <ac:spMk id="14" creationId="{00000000-0000-0000-0000-000000000000}"/>
          </ac:spMkLst>
        </pc:spChg>
        <pc:spChg chg="mod">
          <ac:chgData name="Kevin McDermott" userId="b96c655c-d264-449c-be92-4f69d4076165" providerId="ADAL" clId="{763CFC2C-057A-4DAB-A1D6-4FCEC07AA152}" dt="2020-03-10T16:08:53.848" v="394" actId="20577"/>
          <ac:spMkLst>
            <pc:docMk/>
            <pc:sldMk cId="1413281712" sldId="269"/>
            <ac:spMk id="15" creationId="{00000000-0000-0000-0000-000000000000}"/>
          </ac:spMkLst>
        </pc:spChg>
        <pc:spChg chg="mod">
          <ac:chgData name="Kevin McDermott" userId="b96c655c-d264-449c-be92-4f69d4076165" providerId="ADAL" clId="{763CFC2C-057A-4DAB-A1D6-4FCEC07AA152}" dt="2020-03-10T16:05:05.286" v="2" actId="20577"/>
          <ac:spMkLst>
            <pc:docMk/>
            <pc:sldMk cId="1413281712" sldId="269"/>
            <ac:spMk id="16" creationId="{00000000-0000-0000-0000-000000000000}"/>
          </ac:spMkLst>
        </pc:spChg>
      </pc:sldChg>
      <pc:sldChg chg="delSp modSp modAnim">
        <pc:chgData name="Kevin McDermott" userId="b96c655c-d264-449c-be92-4f69d4076165" providerId="ADAL" clId="{763CFC2C-057A-4DAB-A1D6-4FCEC07AA152}" dt="2020-03-10T16:25:59.266" v="646"/>
        <pc:sldMkLst>
          <pc:docMk/>
          <pc:sldMk cId="3359408931" sldId="277"/>
        </pc:sldMkLst>
        <pc:spChg chg="mod">
          <ac:chgData name="Kevin McDermott" userId="b96c655c-d264-449c-be92-4f69d4076165" providerId="ADAL" clId="{763CFC2C-057A-4DAB-A1D6-4FCEC07AA152}" dt="2020-03-10T16:25:55.625" v="645"/>
          <ac:spMkLst>
            <pc:docMk/>
            <pc:sldMk cId="3359408931" sldId="277"/>
            <ac:spMk id="156675" creationId="{00000000-0000-0000-0000-000000000000}"/>
          </ac:spMkLst>
        </pc:spChg>
        <pc:graphicFrameChg chg="del">
          <ac:chgData name="Kevin McDermott" userId="b96c655c-d264-449c-be92-4f69d4076165" providerId="ADAL" clId="{763CFC2C-057A-4DAB-A1D6-4FCEC07AA152}" dt="2020-03-10T16:24:19.722" v="640"/>
          <ac:graphicFrameMkLst>
            <pc:docMk/>
            <pc:sldMk cId="3359408931" sldId="277"/>
            <ac:graphicFrameMk id="2" creationId="{51B49BBB-B2E6-4897-B98D-D4626D308CF7}"/>
          </ac:graphicFrameMkLst>
        </pc:graphicFrameChg>
        <pc:graphicFrameChg chg="modGraphic">
          <ac:chgData name="Kevin McDermott" userId="b96c655c-d264-449c-be92-4f69d4076165" providerId="ADAL" clId="{763CFC2C-057A-4DAB-A1D6-4FCEC07AA152}" dt="2020-03-10T16:25:19.929" v="642" actId="2166"/>
          <ac:graphicFrameMkLst>
            <pc:docMk/>
            <pc:sldMk cId="3359408931" sldId="277"/>
            <ac:graphicFrameMk id="243783" creationId="{00000000-0000-0000-0000-000000000000}"/>
          </ac:graphicFrameMkLst>
        </pc:graphicFrameChg>
      </pc:sldChg>
      <pc:sldChg chg="modSp">
        <pc:chgData name="Kevin McDermott" userId="b96c655c-d264-449c-be92-4f69d4076165" providerId="ADAL" clId="{763CFC2C-057A-4DAB-A1D6-4FCEC07AA152}" dt="2020-03-10T16:28:11.276" v="685" actId="20577"/>
        <pc:sldMkLst>
          <pc:docMk/>
          <pc:sldMk cId="3056599320" sldId="278"/>
        </pc:sldMkLst>
        <pc:spChg chg="mod">
          <ac:chgData name="Kevin McDermott" userId="b96c655c-d264-449c-be92-4f69d4076165" providerId="ADAL" clId="{763CFC2C-057A-4DAB-A1D6-4FCEC07AA152}" dt="2020-03-10T16:28:11.276" v="685" actId="20577"/>
          <ac:spMkLst>
            <pc:docMk/>
            <pc:sldMk cId="3056599320" sldId="278"/>
            <ac:spMk id="2" creationId="{00000000-0000-0000-0000-000000000000}"/>
          </ac:spMkLst>
        </pc:spChg>
      </pc:sldChg>
      <pc:sldChg chg="modSp">
        <pc:chgData name="Kevin McDermott" userId="b96c655c-d264-449c-be92-4f69d4076165" providerId="ADAL" clId="{763CFC2C-057A-4DAB-A1D6-4FCEC07AA152}" dt="2020-03-10T16:13:44.691" v="636" actId="20577"/>
        <pc:sldMkLst>
          <pc:docMk/>
          <pc:sldMk cId="455889903" sldId="280"/>
        </pc:sldMkLst>
        <pc:spChg chg="mod">
          <ac:chgData name="Kevin McDermott" userId="b96c655c-d264-449c-be92-4f69d4076165" providerId="ADAL" clId="{763CFC2C-057A-4DAB-A1D6-4FCEC07AA152}" dt="2020-03-10T16:10:27.076" v="406" actId="20577"/>
          <ac:spMkLst>
            <pc:docMk/>
            <pc:sldMk cId="455889903" sldId="280"/>
            <ac:spMk id="2" creationId="{00000000-0000-0000-0000-000000000000}"/>
          </ac:spMkLst>
        </pc:spChg>
        <pc:spChg chg="mod">
          <ac:chgData name="Kevin McDermott" userId="b96c655c-d264-449c-be92-4f69d4076165" providerId="ADAL" clId="{763CFC2C-057A-4DAB-A1D6-4FCEC07AA152}" dt="2020-03-10T16:13:44.691" v="636" actId="20577"/>
          <ac:spMkLst>
            <pc:docMk/>
            <pc:sldMk cId="455889903" sldId="280"/>
            <ac:spMk id="7" creationId="{00000000-0000-0000-0000-000000000000}"/>
          </ac:spMkLst>
        </pc:spChg>
      </pc:sldChg>
      <pc:sldChg chg="del">
        <pc:chgData name="Kevin McDermott" userId="b96c655c-d264-449c-be92-4f69d4076165" providerId="ADAL" clId="{763CFC2C-057A-4DAB-A1D6-4FCEC07AA152}" dt="2020-03-10T16:09:21.368" v="395" actId="2696"/>
        <pc:sldMkLst>
          <pc:docMk/>
          <pc:sldMk cId="1944572725" sldId="282"/>
        </pc:sldMkLst>
      </pc:sldChg>
      <pc:sldChg chg="modSp ord">
        <pc:chgData name="Kevin McDermott" userId="b96c655c-d264-449c-be92-4f69d4076165" providerId="ADAL" clId="{763CFC2C-057A-4DAB-A1D6-4FCEC07AA152}" dt="2020-03-10T16:59:45.839" v="723" actId="27636"/>
        <pc:sldMkLst>
          <pc:docMk/>
          <pc:sldMk cId="0" sldId="690"/>
        </pc:sldMkLst>
        <pc:spChg chg="mod">
          <ac:chgData name="Kevin McDermott" userId="b96c655c-d264-449c-be92-4f69d4076165" providerId="ADAL" clId="{763CFC2C-057A-4DAB-A1D6-4FCEC07AA152}" dt="2020-03-10T16:59:45.839" v="723" actId="27636"/>
          <ac:spMkLst>
            <pc:docMk/>
            <pc:sldMk cId="0" sldId="690"/>
            <ac:spMk id="33794" creationId="{629C9F57-BFCA-456C-A23E-D18C29300CC6}"/>
          </ac:spMkLst>
        </pc:spChg>
      </pc:sldChg>
      <pc:sldChg chg="modSp">
        <pc:chgData name="Kevin McDermott" userId="b96c655c-d264-449c-be92-4f69d4076165" providerId="ADAL" clId="{763CFC2C-057A-4DAB-A1D6-4FCEC07AA152}" dt="2020-03-10T16:26:33.481" v="647" actId="2166"/>
        <pc:sldMkLst>
          <pc:docMk/>
          <pc:sldMk cId="3159822115" sldId="691"/>
        </pc:sldMkLst>
        <pc:graphicFrameChg chg="modGraphic">
          <ac:chgData name="Kevin McDermott" userId="b96c655c-d264-449c-be92-4f69d4076165" providerId="ADAL" clId="{763CFC2C-057A-4DAB-A1D6-4FCEC07AA152}" dt="2020-03-10T16:26:33.481" v="647" actId="2166"/>
          <ac:graphicFrameMkLst>
            <pc:docMk/>
            <pc:sldMk cId="3159822115" sldId="691"/>
            <ac:graphicFrameMk id="243783" creationId="{00000000-0000-0000-0000-000000000000}"/>
          </ac:graphicFrameMkLst>
        </pc:graphicFrameChg>
      </pc:sldChg>
      <pc:sldChg chg="addSp modSp add ord">
        <pc:chgData name="Kevin McDermott" userId="b96c655c-d264-449c-be92-4f69d4076165" providerId="ADAL" clId="{763CFC2C-057A-4DAB-A1D6-4FCEC07AA152}" dt="2020-03-10T16:58:47.078" v="693"/>
        <pc:sldMkLst>
          <pc:docMk/>
          <pc:sldMk cId="66130678" sldId="693"/>
        </pc:sldMkLst>
        <pc:picChg chg="add mod">
          <ac:chgData name="Kevin McDermott" userId="b96c655c-d264-449c-be92-4f69d4076165" providerId="ADAL" clId="{763CFC2C-057A-4DAB-A1D6-4FCEC07AA152}" dt="2020-03-10T16:57:09.850" v="689" actId="962"/>
          <ac:picMkLst>
            <pc:docMk/>
            <pc:sldMk cId="66130678" sldId="693"/>
            <ac:picMk id="3" creationId="{95D6F800-F3A0-42BA-9824-E3DF4E84473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r">
              <a:defRPr sz="1200"/>
            </a:lvl1pPr>
          </a:lstStyle>
          <a:p>
            <a:fld id="{E763AE9B-B040-4EEE-A912-740F33503B9D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r">
              <a:defRPr sz="1200"/>
            </a:lvl1pPr>
          </a:lstStyle>
          <a:p>
            <a:fld id="{7BB73822-C76E-4284-A506-B18FABF68B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840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2510" tIns="46255" rIns="92510" bIns="46255" rtlCol="0"/>
          <a:lstStyle>
            <a:lvl1pPr algn="r">
              <a:defRPr sz="1200"/>
            </a:lvl1pPr>
          </a:lstStyle>
          <a:p>
            <a:fld id="{37134250-DC0D-4430-8E4F-8875D97912B7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7412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0" tIns="46255" rIns="92510" bIns="4625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40"/>
          </a:xfrm>
          <a:prstGeom prst="rect">
            <a:avLst/>
          </a:prstGeom>
        </p:spPr>
        <p:txBody>
          <a:bodyPr vert="horz" lIns="92510" tIns="46255" rIns="92510" bIns="4625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2510" tIns="46255" rIns="92510" bIns="46255" rtlCol="0" anchor="b"/>
          <a:lstStyle>
            <a:lvl1pPr algn="r">
              <a:defRPr sz="1200"/>
            </a:lvl1pPr>
          </a:lstStyle>
          <a:p>
            <a:fld id="{5E177950-E5E5-4E8B-A06A-FA1DB6E983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05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77950-E5E5-4E8B-A06A-FA1DB6E983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25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00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6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73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543" y="3805620"/>
            <a:ext cx="4280343" cy="9711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543" y="4890518"/>
            <a:ext cx="4734101" cy="4464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651" y="1744911"/>
            <a:ext cx="10363200" cy="537939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651" y="2162724"/>
            <a:ext cx="8534400" cy="513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88951" y="3038475"/>
            <a:ext cx="10363200" cy="34623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712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95043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8D787-E3BA-4D5B-BAFA-469F3509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291CDE7-729A-4367-9764-9A14BC81E2A3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71B07-CDD7-4C8D-9F0C-74BB84D3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C8209-292C-4281-88D8-CC478AA7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193E1C04-876B-4661-890B-4375B08AF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98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03F1-ECC5-49DB-89D9-FB128D6D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A8B957B-4B98-42C2-B248-07CBEA49199C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50796-D0C6-4D84-B5BD-A68D6EBA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24BC-D5F5-41A9-8BF9-E22AABF95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8FDECF1-3BB0-4273-B0A4-5CCBA2B5A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65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8BDAB-F14F-42FA-9146-C06EDFAF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71AC91-FDF2-46AF-A6EE-C1E4E1CB5187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7F98D-0FED-4EC3-ABCE-66282355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F8969-5E0F-4696-9649-D6C0EBF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EEB9C55-1D17-4648-8803-84FD0501E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18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20C10-1F6E-431E-BF92-EECB4329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002E7C-29AC-4778-8F71-23B811598F13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D34F4-2852-4228-83AA-251FDF4EC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4A0BC-58E8-4DA3-809A-628C4072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F2A4E364-9347-4BDD-B81F-6E7CA0374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211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2AA52-57AA-4B09-81AA-B2352725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7FFF30-F428-40C9-8657-B80CAED1B1E9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6439B4-B56D-4086-A194-732CD3407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5329F-87B9-429F-A045-BE1445E0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94817E2-BC01-448A-A981-1B31F94D6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50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13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83A2E-4019-42CA-A3DB-B64B076F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0BDCA22-062C-454F-8443-5BDCC51A0DAB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30355-2234-4B4A-A64A-71DFC3D5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11B97-EDD9-4B88-BC1E-A079DEA8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CE6ED1F2-74D9-4941-93C2-97C6A682D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424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A834AB-D79C-4DCD-ADE1-DEC4AF60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A1537B-01B6-46C8-A9DE-93282F4CB713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A7C35-C910-45BC-92B0-93D70DE9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ED536-BD47-4723-B672-68F7CC6E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EECEDEE-DD4B-4EE1-99BD-B434ECDA0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887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92985-2E87-4764-AFB2-7EC78146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DFD059C-8AE4-4F98-9309-7D0641A7ED37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D5EF5-57D3-455D-8A11-2F58B21B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6B6B2-3714-4C78-BFEA-09444EF6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D2D72DD1-0F50-4779-B833-99E013BE1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230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66E38-8486-4F82-920B-13FA7328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27EDA8-FBD8-4A54-B364-CC8C74B36107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6B04D-A6DF-46DF-8FA8-B70BAF37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F1696-F1C0-4B30-BD93-CEBCCFF4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41267535-29B6-4F57-B71C-40C7E123F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555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C979E-79AE-40F7-BA26-DC1668E8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A86D09-C958-4339-8400-2FF907A90EFF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74709-957B-4177-80BC-CFB6AEC1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E5192-64DA-44D0-A58D-E602A212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2A75F5AA-F20B-4E9A-8FCA-CEF3A9256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72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BDB93-652C-45AA-904E-46691F0DE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A2FC7E2-B098-4FE5-915A-56318F0695B3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D19FC-8BC6-4D50-B756-B4F2BD5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0876-4201-4B9F-91A8-52310A8B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01E72B2B-3C1F-4CE3-A823-3FFE29073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92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55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01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9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12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72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5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5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083B6-743E-4553-9FD3-0A8E42EDF96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5084-1BC1-40B5-B001-56EC55DE5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71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AC_Powerpoint_front_cover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8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_Powerpoint_Master_Base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5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74F0FC90-43D0-4F0F-83D8-EE7C50A450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F08E57F5-E343-4C2A-B9EE-833BEFFECF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FEBB6-08B4-433E-8B10-37579732F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3566CE0-87E5-4DAD-BF45-432F36089893}" type="datetimeFigureOut">
              <a:rPr lang="en-US"/>
              <a:pPr>
                <a:defRPr/>
              </a:pPr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DAAD8-25A1-449D-9933-458FE2A5E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6AD08-2F73-4F81-BE17-0273EA4B3A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253C437-DBA4-4019-9B44-9480048AE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59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409" y="3962166"/>
            <a:ext cx="5493250" cy="87433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The Mini Public approach…</a:t>
            </a:r>
            <a:br>
              <a:rPr lang="en-US" sz="4000" dirty="0">
                <a:solidFill>
                  <a:schemeClr val="bg1"/>
                </a:solidFill>
              </a:rPr>
            </a:b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ADP Strategy Consultation Jan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527" y="5460534"/>
            <a:ext cx="3550576" cy="563984"/>
          </a:xfrm>
        </p:spPr>
        <p:txBody>
          <a:bodyPr/>
          <a:lstStyle/>
          <a:p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GB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9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397" y="1626920"/>
            <a:ext cx="7772400" cy="546265"/>
          </a:xfrm>
        </p:spPr>
        <p:txBody>
          <a:bodyPr/>
          <a:lstStyle/>
          <a:p>
            <a:r>
              <a:rPr lang="en-GB" sz="3200" dirty="0"/>
              <a:t>What is a mini –public</a:t>
            </a:r>
            <a:endParaRPr lang="en-US" sz="3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6943" y="27519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Calibri" panose="020F0502020204030204"/>
              </a:rPr>
              <a:t>A process to involve individuals who reflect the diversity of the local community in a group discussion about an important local issue….</a:t>
            </a:r>
          </a:p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Calibri" panose="020F0502020204030204"/>
              </a:rPr>
              <a:t>…with enough time built in to the process to make sure everyone understood the issue being discussed.</a:t>
            </a:r>
          </a:p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Calibri" panose="020F0502020204030204"/>
              </a:rPr>
              <a:t>People got the chance to interview key stakeholders and to explore the issue -developing a shared understanding of how the issue could be addressed to meet the needs of the community.</a:t>
            </a:r>
          </a:p>
          <a:p>
            <a:pPr>
              <a:defRPr/>
            </a:pPr>
            <a:r>
              <a:rPr lang="en-GB" dirty="0">
                <a:solidFill>
                  <a:srgbClr val="002060"/>
                </a:solidFill>
                <a:latin typeface="Calibri" panose="020F0502020204030204"/>
              </a:rPr>
              <a:t>The result – the group agreed on what they think should happen and  made a recommendation of their findings...</a:t>
            </a:r>
          </a:p>
        </p:txBody>
      </p:sp>
    </p:spTree>
    <p:extLst>
      <p:ext uri="{BB962C8B-B14F-4D97-AF65-F5344CB8AC3E}">
        <p14:creationId xmlns:p14="http://schemas.microsoft.com/office/powerpoint/2010/main" val="37078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1801378" y="1243933"/>
            <a:ext cx="8589244" cy="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GB" altLang="en-US" sz="4219" b="1" dirty="0">
                <a:solidFill>
                  <a:srgbClr val="002060"/>
                </a:solidFill>
              </a:rPr>
              <a:t>Smaller Mini-Publics</a:t>
            </a:r>
          </a:p>
        </p:txBody>
      </p:sp>
      <p:sp>
        <p:nvSpPr>
          <p:cNvPr id="7171" name="Rectangle 31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72" name="Rectangle 32"/>
          <p:cNvSpPr>
            <a:spLocks/>
          </p:cNvSpPr>
          <p:nvPr/>
        </p:nvSpPr>
        <p:spPr bwMode="auto">
          <a:xfrm>
            <a:off x="6003635" y="196502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73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74" name="Rectangle 5"/>
          <p:cNvSpPr>
            <a:spLocks/>
          </p:cNvSpPr>
          <p:nvPr/>
        </p:nvSpPr>
        <p:spPr bwMode="auto">
          <a:xfrm>
            <a:off x="6003635" y="1924844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75" name="Rectangle 9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76" name="Rectangle 10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77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78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1431635" y="2367734"/>
            <a:ext cx="9144000" cy="253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672" i="1" dirty="0"/>
              <a:t>“</a:t>
            </a:r>
            <a:r>
              <a:rPr lang="en-US" altLang="en-US" sz="2672" i="1" dirty="0">
                <a:solidFill>
                  <a:srgbClr val="002060"/>
                </a:solidFill>
              </a:rPr>
              <a:t>Smaller mini-publics are not intended to be statistically representative of the population, but are still demographically diverse……. A range of demographic characteristics from the broader population are adequately represented.”</a:t>
            </a:r>
          </a:p>
        </p:txBody>
      </p:sp>
      <p:sp>
        <p:nvSpPr>
          <p:cNvPr id="7180" name="Rectangle 7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81" name="Rectangle 8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82" name="Rectangle 10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83" name="Rectangle 11"/>
          <p:cNvSpPr>
            <a:spLocks/>
          </p:cNvSpPr>
          <p:nvPr/>
        </p:nvSpPr>
        <p:spPr bwMode="auto">
          <a:xfrm>
            <a:off x="6003635" y="2078881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84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85" name="Rectangle 5"/>
          <p:cNvSpPr>
            <a:spLocks/>
          </p:cNvSpPr>
          <p:nvPr/>
        </p:nvSpPr>
        <p:spPr bwMode="auto">
          <a:xfrm>
            <a:off x="6003635" y="2078881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86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87" name="Rectangle 5"/>
          <p:cNvSpPr>
            <a:spLocks/>
          </p:cNvSpPr>
          <p:nvPr/>
        </p:nvSpPr>
        <p:spPr bwMode="auto">
          <a:xfrm>
            <a:off x="6003635" y="2078881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88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89" name="Rectangle 5"/>
          <p:cNvSpPr>
            <a:spLocks/>
          </p:cNvSpPr>
          <p:nvPr/>
        </p:nvSpPr>
        <p:spPr bwMode="auto">
          <a:xfrm>
            <a:off x="6003635" y="2078881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90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91" name="Rectangle 5"/>
          <p:cNvSpPr>
            <a:spLocks/>
          </p:cNvSpPr>
          <p:nvPr/>
        </p:nvSpPr>
        <p:spPr bwMode="auto">
          <a:xfrm>
            <a:off x="6003635" y="2078881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92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93" name="Rectangle 5"/>
          <p:cNvSpPr>
            <a:spLocks/>
          </p:cNvSpPr>
          <p:nvPr/>
        </p:nvSpPr>
        <p:spPr bwMode="auto">
          <a:xfrm>
            <a:off x="6003635" y="2078881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94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95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96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97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98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199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00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01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02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03" name="Rectangle 5"/>
          <p:cNvSpPr>
            <a:spLocks/>
          </p:cNvSpPr>
          <p:nvPr/>
        </p:nvSpPr>
        <p:spPr bwMode="auto">
          <a:xfrm>
            <a:off x="6003635" y="2219524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04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05" name="Rectangle 5"/>
          <p:cNvSpPr>
            <a:spLocks/>
          </p:cNvSpPr>
          <p:nvPr/>
        </p:nvSpPr>
        <p:spPr bwMode="auto">
          <a:xfrm>
            <a:off x="6003635" y="2219524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06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07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08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09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10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11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12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13" name="Rectangle 5"/>
          <p:cNvSpPr>
            <a:spLocks/>
          </p:cNvSpPr>
          <p:nvPr/>
        </p:nvSpPr>
        <p:spPr bwMode="auto">
          <a:xfrm>
            <a:off x="6003635" y="2078881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14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15" name="Rectangle 5"/>
          <p:cNvSpPr>
            <a:spLocks/>
          </p:cNvSpPr>
          <p:nvPr/>
        </p:nvSpPr>
        <p:spPr bwMode="auto">
          <a:xfrm>
            <a:off x="6003635" y="2078881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16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17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18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19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20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21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22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23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24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25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26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27" name="Rectangle 5"/>
          <p:cNvSpPr>
            <a:spLocks/>
          </p:cNvSpPr>
          <p:nvPr/>
        </p:nvSpPr>
        <p:spPr bwMode="auto">
          <a:xfrm>
            <a:off x="6003635" y="1623467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28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29" name="Rectangle 5"/>
          <p:cNvSpPr>
            <a:spLocks/>
          </p:cNvSpPr>
          <p:nvPr/>
        </p:nvSpPr>
        <p:spPr bwMode="auto">
          <a:xfrm>
            <a:off x="6003635" y="2078881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30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31" name="Rectangle 5"/>
          <p:cNvSpPr>
            <a:spLocks/>
          </p:cNvSpPr>
          <p:nvPr/>
        </p:nvSpPr>
        <p:spPr bwMode="auto">
          <a:xfrm>
            <a:off x="6003635" y="2078881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32" name="Rectangle 4"/>
          <p:cNvSpPr>
            <a:spLocks/>
          </p:cNvSpPr>
          <p:nvPr/>
        </p:nvSpPr>
        <p:spPr bwMode="auto">
          <a:xfrm>
            <a:off x="6003635" y="-251768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33" name="Rectangle 5"/>
          <p:cNvSpPr>
            <a:spLocks/>
          </p:cNvSpPr>
          <p:nvPr/>
        </p:nvSpPr>
        <p:spPr bwMode="auto">
          <a:xfrm>
            <a:off x="6003635" y="2212826"/>
            <a:ext cx="184731" cy="50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endParaRPr lang="en-US" altLang="en-US" sz="2672"/>
          </a:p>
        </p:txBody>
      </p:sp>
      <p:sp>
        <p:nvSpPr>
          <p:cNvPr id="7234" name="TextBox 5"/>
          <p:cNvSpPr txBox="1">
            <a:spLocks noChangeArrowheads="1"/>
          </p:cNvSpPr>
          <p:nvPr/>
        </p:nvSpPr>
        <p:spPr bwMode="auto">
          <a:xfrm>
            <a:off x="1546324" y="5882799"/>
            <a:ext cx="8303494" cy="5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r" eaLnBrk="1" hangingPunct="1"/>
            <a:r>
              <a:rPr lang="en-GB" altLang="en-US" sz="1406" b="1" dirty="0">
                <a:solidFill>
                  <a:srgbClr val="002060"/>
                </a:solidFill>
              </a:rPr>
              <a:t>Final Report of the Commission on Fair Access to Political Influence: Annex Document,</a:t>
            </a:r>
          </a:p>
          <a:p>
            <a:pPr algn="r" eaLnBrk="1" hangingPunct="1"/>
            <a:r>
              <a:rPr lang="en-GB" altLang="en-US" sz="1406" b="1" dirty="0">
                <a:solidFill>
                  <a:srgbClr val="002060"/>
                </a:solidFill>
              </a:rPr>
              <a:t>Jimmy Reid Foundation, October 2013</a:t>
            </a:r>
          </a:p>
        </p:txBody>
      </p:sp>
      <p:sp>
        <p:nvSpPr>
          <p:cNvPr id="7235" name="Text Box 5"/>
          <p:cNvSpPr txBox="1">
            <a:spLocks noChangeArrowheads="1"/>
          </p:cNvSpPr>
          <p:nvPr/>
        </p:nvSpPr>
        <p:spPr bwMode="auto">
          <a:xfrm>
            <a:off x="5944195" y="1552650"/>
            <a:ext cx="4723805" cy="253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endParaRPr lang="en-US" altLang="en-US" sz="2672" b="1" i="1"/>
          </a:p>
        </p:txBody>
      </p:sp>
      <p:sp>
        <p:nvSpPr>
          <p:cNvPr id="7236" name="Rectangle 1"/>
          <p:cNvSpPr>
            <a:spLocks noChangeArrowheads="1"/>
          </p:cNvSpPr>
          <p:nvPr/>
        </p:nvSpPr>
        <p:spPr bwMode="auto">
          <a:xfrm>
            <a:off x="1431635" y="4737867"/>
            <a:ext cx="9144000" cy="9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672" b="1" i="1" dirty="0">
                <a:solidFill>
                  <a:srgbClr val="002060"/>
                </a:solidFill>
              </a:rPr>
              <a:t>“Underpins the argument about the mini-public’s legitimacy”</a:t>
            </a:r>
          </a:p>
        </p:txBody>
      </p:sp>
    </p:spTree>
    <p:extLst>
      <p:ext uri="{BB962C8B-B14F-4D97-AF65-F5344CB8AC3E}">
        <p14:creationId xmlns:p14="http://schemas.microsoft.com/office/powerpoint/2010/main" val="5034534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7140" y="20881"/>
            <a:ext cx="5771407" cy="1303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</a:rPr>
              <a:t>Icebreakers, ground rules and group dynamics.</a:t>
            </a:r>
          </a:p>
        </p:txBody>
      </p:sp>
      <p:sp>
        <p:nvSpPr>
          <p:cNvPr id="202755" name="Content Placeholder 2"/>
          <p:cNvSpPr>
            <a:spLocks noGrp="1"/>
          </p:cNvSpPr>
          <p:nvPr>
            <p:ph idx="1"/>
          </p:nvPr>
        </p:nvSpPr>
        <p:spPr>
          <a:xfrm>
            <a:off x="2022475" y="307976"/>
            <a:ext cx="5018088" cy="6234113"/>
          </a:xfrm>
          <a:prstGeom prst="diamond">
            <a:avLst/>
          </a:prstGeo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altLang="en-US" sz="2400" b="1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Dialogue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en-US" sz="2400" dirty="0">
                <a:solidFill>
                  <a:srgbClr val="CC00CC"/>
                </a:solidFill>
                <a:ea typeface="ＭＳ Ｐゴシック" panose="020B0600070205080204" pitchFamily="34" charset="-128"/>
              </a:rPr>
              <a:t>Divergent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rgbClr val="333399"/>
                </a:solidFill>
                <a:ea typeface="ＭＳ Ｐゴシック" panose="020B0600070205080204" pitchFamily="34" charset="-128"/>
              </a:rPr>
              <a:t>phase</a:t>
            </a:r>
          </a:p>
          <a:p>
            <a:pPr marL="0" indent="0" algn="ctr"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cxnSp>
        <p:nvCxnSpPr>
          <p:cNvPr id="202756" name="Straight Connector 4"/>
          <p:cNvCxnSpPr>
            <a:cxnSpLocks noChangeShapeType="1"/>
            <a:stCxn id="202755" idx="0"/>
            <a:endCxn id="202755" idx="3"/>
          </p:cNvCxnSpPr>
          <p:nvPr/>
        </p:nvCxnSpPr>
        <p:spPr bwMode="auto">
          <a:xfrm>
            <a:off x="4532313" y="307976"/>
            <a:ext cx="2508250" cy="3116263"/>
          </a:xfrm>
          <a:prstGeom prst="line">
            <a:avLst/>
          </a:prstGeom>
          <a:noFill/>
          <a:ln w="25400">
            <a:solidFill>
              <a:srgbClr val="3E3D2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757" name="Straight Connector 7"/>
          <p:cNvCxnSpPr>
            <a:cxnSpLocks noChangeShapeType="1"/>
            <a:stCxn id="202755" idx="3"/>
            <a:endCxn id="202755" idx="2"/>
          </p:cNvCxnSpPr>
          <p:nvPr/>
        </p:nvCxnSpPr>
        <p:spPr bwMode="auto">
          <a:xfrm flipH="1">
            <a:off x="4532313" y="3424238"/>
            <a:ext cx="2508250" cy="311785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758" name="Straight Connector 9"/>
          <p:cNvCxnSpPr>
            <a:cxnSpLocks noChangeShapeType="1"/>
            <a:stCxn id="202755" idx="0"/>
            <a:endCxn id="202755" idx="1"/>
          </p:cNvCxnSpPr>
          <p:nvPr/>
        </p:nvCxnSpPr>
        <p:spPr bwMode="auto">
          <a:xfrm flipH="1">
            <a:off x="2022475" y="307976"/>
            <a:ext cx="2509838" cy="3116263"/>
          </a:xfrm>
          <a:prstGeom prst="line">
            <a:avLst/>
          </a:prstGeom>
          <a:noFill/>
          <a:ln w="25400">
            <a:solidFill>
              <a:srgbClr val="3E3D2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759" name="Straight Connector 11"/>
          <p:cNvCxnSpPr>
            <a:cxnSpLocks noChangeShapeType="1"/>
            <a:stCxn id="202755" idx="1"/>
            <a:endCxn id="202755" idx="2"/>
          </p:cNvCxnSpPr>
          <p:nvPr/>
        </p:nvCxnSpPr>
        <p:spPr bwMode="auto">
          <a:xfrm>
            <a:off x="2022475" y="3424238"/>
            <a:ext cx="2509838" cy="3117850"/>
          </a:xfrm>
          <a:prstGeom prst="line">
            <a:avLst/>
          </a:prstGeom>
          <a:noFill/>
          <a:ln w="25400">
            <a:solidFill>
              <a:srgbClr val="3E3D2D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2760" name="Straight Connector 13"/>
          <p:cNvCxnSpPr>
            <a:cxnSpLocks noChangeShapeType="1"/>
            <a:stCxn id="202755" idx="1"/>
            <a:endCxn id="202755" idx="3"/>
          </p:cNvCxnSpPr>
          <p:nvPr/>
        </p:nvCxnSpPr>
        <p:spPr bwMode="auto">
          <a:xfrm>
            <a:off x="2022475" y="3424238"/>
            <a:ext cx="5018088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2761" name="TextBox 14"/>
          <p:cNvSpPr txBox="1">
            <a:spLocks noChangeArrowheads="1"/>
          </p:cNvSpPr>
          <p:nvPr/>
        </p:nvSpPr>
        <p:spPr bwMode="auto">
          <a:xfrm>
            <a:off x="3214158" y="4221164"/>
            <a:ext cx="270298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00CC"/>
                </a:solidFill>
              </a:rPr>
              <a:t>Convergent </a:t>
            </a:r>
            <a:r>
              <a:rPr lang="en-US" altLang="en-US" sz="2400">
                <a:solidFill>
                  <a:srgbClr val="333399"/>
                </a:solidFill>
              </a:rPr>
              <a:t>phase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</a:rPr>
              <a:t>Deliberation</a:t>
            </a:r>
            <a:r>
              <a:rPr lang="en-US" altLang="en-US" sz="240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202762" name="Down Arrow 15"/>
          <p:cNvSpPr>
            <a:spLocks noChangeArrowheads="1"/>
          </p:cNvSpPr>
          <p:nvPr/>
        </p:nvSpPr>
        <p:spPr bwMode="auto">
          <a:xfrm>
            <a:off x="4289425" y="3084513"/>
            <a:ext cx="484188" cy="977900"/>
          </a:xfrm>
          <a:prstGeom prst="downArrow">
            <a:avLst>
              <a:gd name="adj1" fmla="val 50000"/>
              <a:gd name="adj2" fmla="val 49996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664696" y="852792"/>
            <a:ext cx="5771407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</a:rPr>
              <a:t>Key inputs on Human Rights approach, and Radical Kindness – small group discussions, large group Q&amp;A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664696" y="1760048"/>
            <a:ext cx="5771407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</a:rPr>
              <a:t>Introducing the strategy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64696" y="3978580"/>
            <a:ext cx="5771407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</a:rPr>
              <a:t>Recap on day one and keynote input on the strategy.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64695" y="4625727"/>
            <a:ext cx="5771407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</a:rPr>
              <a:t>Two small group processes to deliberate on key questions</a:t>
            </a:r>
            <a:r>
              <a:rPr lang="en-US" sz="20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287241" y="5281917"/>
            <a:ext cx="5771407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</a:rPr>
              <a:t>      </a:t>
            </a:r>
            <a:r>
              <a:rPr lang="en-US" sz="2000" b="1" dirty="0" err="1">
                <a:solidFill>
                  <a:srgbClr val="7030A0"/>
                </a:solidFill>
              </a:rPr>
              <a:t>Prioritisation</a:t>
            </a:r>
            <a:r>
              <a:rPr lang="en-US" sz="2000" b="1" dirty="0">
                <a:solidFill>
                  <a:srgbClr val="7030A0"/>
                </a:solidFill>
              </a:rPr>
              <a:t> - agree on final recommendations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8148" y="20881"/>
            <a:ext cx="2726053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solidFill>
                  <a:srgbClr val="7030A0"/>
                </a:solidFill>
              </a:rPr>
              <a:t>ADP Mini Public</a:t>
            </a:r>
          </a:p>
        </p:txBody>
      </p:sp>
    </p:spTree>
    <p:extLst>
      <p:ext uri="{BB962C8B-B14F-4D97-AF65-F5344CB8AC3E}">
        <p14:creationId xmlns:p14="http://schemas.microsoft.com/office/powerpoint/2010/main" val="141328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629C9F57-BFCA-456C-A23E-D18C2930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763" y="38101"/>
            <a:ext cx="8610600" cy="938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Mini-publics: Key features  </a:t>
            </a:r>
            <a:r>
              <a:rPr lang="en-GB" sz="1800" b="1" dirty="0">
                <a:solidFill>
                  <a:schemeClr val="accent2">
                    <a:lumMod val="75000"/>
                  </a:schemeClr>
                </a:solidFill>
              </a:rPr>
              <a:t>(Escobar and Faulkner)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D8A6C-F8E1-4019-8664-CD73A739F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763" y="1208089"/>
            <a:ext cx="8610600" cy="531653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u="sng" dirty="0">
                <a:solidFill>
                  <a:schemeClr val="bg1"/>
                </a:solidFill>
              </a:rPr>
              <a:t>Selection: </a:t>
            </a:r>
            <a:r>
              <a:rPr lang="en-US" sz="2400" dirty="0"/>
              <a:t>p</a:t>
            </a:r>
            <a:r>
              <a:rPr lang="en-GB" sz="2400" dirty="0" err="1"/>
              <a:t>articipants</a:t>
            </a:r>
            <a:r>
              <a:rPr lang="en-GB" sz="2400" dirty="0"/>
              <a:t> selected randomly or quasi-randomly</a:t>
            </a:r>
          </a:p>
          <a:p>
            <a:pPr eaLnBrk="1" hangingPunct="1">
              <a:defRPr/>
            </a:pPr>
            <a:r>
              <a:rPr lang="en-GB" sz="2400" b="1" u="sng" dirty="0">
                <a:solidFill>
                  <a:schemeClr val="bg1"/>
                </a:solidFill>
              </a:rPr>
              <a:t>Lowering barriers to participation: </a:t>
            </a:r>
            <a:r>
              <a:rPr lang="en-GB" sz="2400" dirty="0"/>
              <a:t>e.g. stipend, childcare, transport</a:t>
            </a:r>
          </a:p>
          <a:p>
            <a:pPr eaLnBrk="1" hangingPunct="1">
              <a:defRPr/>
            </a:pPr>
            <a:r>
              <a:rPr lang="en-GB" sz="2400" b="1" u="sng" dirty="0">
                <a:solidFill>
                  <a:schemeClr val="bg1"/>
                </a:solidFill>
              </a:rPr>
              <a:t>Facilitation: </a:t>
            </a:r>
            <a:r>
              <a:rPr lang="en-GB" sz="2400" dirty="0"/>
              <a:t>fostering dialogic + deliberative patterns </a:t>
            </a:r>
          </a:p>
          <a:p>
            <a:pPr eaLnBrk="1" hangingPunct="1">
              <a:defRPr/>
            </a:pPr>
            <a:r>
              <a:rPr lang="en-GB" sz="2400" b="1" u="sng" dirty="0">
                <a:solidFill>
                  <a:schemeClr val="bg1"/>
                </a:solidFill>
              </a:rPr>
              <a:t>L</a:t>
            </a:r>
            <a:r>
              <a:rPr lang="en-US" sz="2400" b="1" u="sng" dirty="0">
                <a:solidFill>
                  <a:schemeClr val="bg1"/>
                </a:solidFill>
              </a:rPr>
              <a:t>e</a:t>
            </a:r>
            <a:r>
              <a:rPr lang="en-GB" sz="2400" b="1" u="sng" dirty="0" err="1">
                <a:solidFill>
                  <a:schemeClr val="bg1"/>
                </a:solidFill>
              </a:rPr>
              <a:t>arning</a:t>
            </a:r>
            <a:r>
              <a:rPr lang="en-GB" sz="2400" b="1" u="sng" dirty="0">
                <a:solidFill>
                  <a:schemeClr val="bg1"/>
                </a:solidFill>
              </a:rPr>
              <a:t> phase: </a:t>
            </a:r>
            <a:r>
              <a:rPr lang="en-GB" sz="2400" dirty="0"/>
              <a:t>participants call in  contributors/‘witnesses’ to present testimonies and evidence: activists, stakeholders, experts,  politicians, civil society, business…</a:t>
            </a:r>
          </a:p>
          <a:p>
            <a:pPr eaLnBrk="1" hangingPunct="1">
              <a:defRPr/>
            </a:pPr>
            <a:r>
              <a:rPr lang="en-GB" sz="2400" b="1" u="sng" dirty="0">
                <a:solidFill>
                  <a:schemeClr val="bg1"/>
                </a:solidFill>
              </a:rPr>
              <a:t>Deliberative phase: </a:t>
            </a:r>
            <a:r>
              <a:rPr lang="en-GB" sz="2400" dirty="0"/>
              <a:t>participants deliberate in light of evidence and testimonies </a:t>
            </a:r>
            <a:r>
              <a:rPr lang="en-GB" sz="2400" dirty="0">
                <a:solidFill>
                  <a:srgbClr val="FFFFFF"/>
                </a:solidFill>
              </a:rPr>
              <a:t>&gt; re-examining own preferences/views/positions</a:t>
            </a:r>
          </a:p>
          <a:p>
            <a:pPr eaLnBrk="1" hangingPunct="1">
              <a:defRPr/>
            </a:pPr>
            <a:r>
              <a:rPr lang="en-GB" sz="2400" b="1" u="sng" dirty="0">
                <a:solidFill>
                  <a:schemeClr val="bg1"/>
                </a:solidFill>
              </a:rPr>
              <a:t>Decision-making phase: </a:t>
            </a:r>
            <a:r>
              <a:rPr lang="en-GB" sz="2400" dirty="0"/>
              <a:t>reasoned conclusions or recommendations made after considered judgement</a:t>
            </a:r>
            <a:endParaRPr lang="en-GB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95D6F800-F3A0-42BA-9824-E3DF4E844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06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886" y="1626920"/>
            <a:ext cx="10818420" cy="546265"/>
          </a:xfrm>
        </p:spPr>
        <p:txBody>
          <a:bodyPr/>
          <a:lstStyle/>
          <a:p>
            <a:pPr lvl="0"/>
            <a:r>
              <a:rPr lang="en-GB" sz="3200" dirty="0"/>
              <a:t>Evaluation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5008" y="2474211"/>
            <a:ext cx="10925298" cy="3749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4400" dirty="0">
                <a:solidFill>
                  <a:srgbClr val="002060"/>
                </a:solidFill>
                <a:latin typeface="Calibri" panose="020F0502020204030204"/>
              </a:rPr>
              <a:t>90% felt better informed after day 1 – 95% on day two</a:t>
            </a:r>
          </a:p>
          <a:p>
            <a:pPr>
              <a:defRPr/>
            </a:pPr>
            <a:endParaRPr lang="en-GB" sz="4400" dirty="0">
              <a:solidFill>
                <a:srgbClr val="00206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4400" dirty="0">
                <a:solidFill>
                  <a:srgbClr val="002060"/>
                </a:solidFill>
                <a:latin typeface="Calibri" panose="020F0502020204030204"/>
              </a:rPr>
              <a:t>100% felt they and others had been able to contribute to the discussions.</a:t>
            </a:r>
          </a:p>
          <a:p>
            <a:pPr>
              <a:defRPr/>
            </a:pPr>
            <a:endParaRPr lang="en-GB" sz="4400" dirty="0">
              <a:solidFill>
                <a:srgbClr val="00206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4400" dirty="0">
                <a:solidFill>
                  <a:srgbClr val="002060"/>
                </a:solidFill>
                <a:latin typeface="Calibri" panose="020F0502020204030204"/>
              </a:rPr>
              <a:t>95% endorsed the final findings – one person partly endorsed them.</a:t>
            </a:r>
          </a:p>
          <a:p>
            <a:pPr>
              <a:defRPr/>
            </a:pPr>
            <a:endParaRPr lang="en-GB" sz="4000" dirty="0">
              <a:solidFill>
                <a:srgbClr val="002060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GB" sz="6500" dirty="0">
                <a:solidFill>
                  <a:srgbClr val="002060"/>
                </a:solidFill>
                <a:latin typeface="Calibri" panose="020F0502020204030204"/>
              </a:rPr>
              <a:t>Feedback to ADP – broad support for a strategy underpinned by radical kindness and the human rights approach.</a:t>
            </a:r>
          </a:p>
          <a:p>
            <a:pPr>
              <a:defRPr/>
            </a:pPr>
            <a:endParaRPr lang="en-GB" sz="4000" dirty="0">
              <a:solidFill>
                <a:srgbClr val="002060"/>
              </a:solidFill>
              <a:latin typeface="Calibri" panose="020F0502020204030204"/>
            </a:endParaRPr>
          </a:p>
          <a:p>
            <a:pPr>
              <a:defRPr/>
            </a:pPr>
            <a:endParaRPr lang="en-GB" sz="4000" dirty="0">
              <a:solidFill>
                <a:srgbClr val="002060"/>
              </a:solidFill>
              <a:latin typeface="Calibri" panose="020F0502020204030204"/>
            </a:endParaRPr>
          </a:p>
          <a:p>
            <a:pPr>
              <a:defRPr/>
            </a:pPr>
            <a:endParaRPr lang="en-GB" dirty="0">
              <a:solidFill>
                <a:srgbClr val="002060"/>
              </a:solidFill>
              <a:latin typeface="Calibri" panose="020F0502020204030204"/>
            </a:endParaRPr>
          </a:p>
          <a:p>
            <a:pPr>
              <a:defRPr/>
            </a:pPr>
            <a:endParaRPr lang="en-GB" dirty="0">
              <a:solidFill>
                <a:srgbClr val="002060"/>
              </a:solidFill>
              <a:latin typeface="Calibri" panose="020F0502020204030204"/>
            </a:endParaRPr>
          </a:p>
          <a:p>
            <a:pPr>
              <a:defRPr/>
            </a:pPr>
            <a:endParaRPr lang="en-GB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58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408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Gill Sans</vt:lpstr>
      <vt:lpstr>Office Theme</vt:lpstr>
      <vt:lpstr>Custom Design</vt:lpstr>
      <vt:lpstr>1_Custom Design</vt:lpstr>
      <vt:lpstr>4_Office Theme</vt:lpstr>
      <vt:lpstr>The Mini Public approach…  ADP Strategy Consultation Jan 2020</vt:lpstr>
      <vt:lpstr>What is a mini –public</vt:lpstr>
      <vt:lpstr>PowerPoint Presentation</vt:lpstr>
      <vt:lpstr>Icebreakers, ground rules and group dynamics.</vt:lpstr>
      <vt:lpstr>Mini-publics: Key features  (Escobar and Faulkner) </vt:lpstr>
      <vt:lpstr>PowerPoint Presentation</vt:lpstr>
      <vt:lpstr>Evaluation</vt:lpstr>
    </vt:vector>
  </TitlesOfParts>
  <Company>Aberdeenshire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McDermott</dc:creator>
  <cp:lastModifiedBy>Kevin McDermott</cp:lastModifiedBy>
  <cp:revision>47</cp:revision>
  <cp:lastPrinted>2018-02-01T15:38:44Z</cp:lastPrinted>
  <dcterms:created xsi:type="dcterms:W3CDTF">2016-08-17T10:47:23Z</dcterms:created>
  <dcterms:modified xsi:type="dcterms:W3CDTF">2021-01-11T10:19:06Z</dcterms:modified>
</cp:coreProperties>
</file>