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43"/>
  </p:notesMasterIdLst>
  <p:sldIdLst>
    <p:sldId id="257" r:id="rId2"/>
    <p:sldId id="261" r:id="rId3"/>
    <p:sldId id="339" r:id="rId4"/>
    <p:sldId id="262" r:id="rId5"/>
    <p:sldId id="263" r:id="rId6"/>
    <p:sldId id="264" r:id="rId7"/>
    <p:sldId id="265" r:id="rId8"/>
    <p:sldId id="266" r:id="rId9"/>
    <p:sldId id="267" r:id="rId10"/>
    <p:sldId id="268" r:id="rId11"/>
    <p:sldId id="269" r:id="rId12"/>
    <p:sldId id="271" r:id="rId13"/>
    <p:sldId id="272" r:id="rId14"/>
    <p:sldId id="273" r:id="rId15"/>
    <p:sldId id="274" r:id="rId16"/>
    <p:sldId id="275" r:id="rId17"/>
    <p:sldId id="276" r:id="rId18"/>
    <p:sldId id="277" r:id="rId19"/>
    <p:sldId id="278" r:id="rId20"/>
    <p:sldId id="341" r:id="rId21"/>
    <p:sldId id="280" r:id="rId22"/>
    <p:sldId id="282" r:id="rId23"/>
    <p:sldId id="283" r:id="rId24"/>
    <p:sldId id="284" r:id="rId25"/>
    <p:sldId id="285" r:id="rId26"/>
    <p:sldId id="286" r:id="rId27"/>
    <p:sldId id="288" r:id="rId28"/>
    <p:sldId id="291" r:id="rId29"/>
    <p:sldId id="292" r:id="rId30"/>
    <p:sldId id="342" r:id="rId31"/>
    <p:sldId id="279" r:id="rId32"/>
    <p:sldId id="289" r:id="rId33"/>
    <p:sldId id="290" r:id="rId34"/>
    <p:sldId id="345" r:id="rId35"/>
    <p:sldId id="347" r:id="rId36"/>
    <p:sldId id="346" r:id="rId37"/>
    <p:sldId id="302" r:id="rId38"/>
    <p:sldId id="299" r:id="rId39"/>
    <p:sldId id="303" r:id="rId40"/>
    <p:sldId id="304" r:id="rId41"/>
    <p:sldId id="344" r:id="rId4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14" autoAdjust="0"/>
    <p:restoredTop sz="59690" autoAdjust="0"/>
  </p:normalViewPr>
  <p:slideViewPr>
    <p:cSldViewPr>
      <p:cViewPr varScale="1">
        <p:scale>
          <a:sx n="31" d="100"/>
          <a:sy n="31" d="100"/>
        </p:scale>
        <p:origin x="-1253" y="-72"/>
      </p:cViewPr>
      <p:guideLst>
        <p:guide orient="horz" pos="2160"/>
        <p:guide pos="2880"/>
      </p:guideLst>
    </p:cSldViewPr>
  </p:slideViewPr>
  <p:outlineViewPr>
    <p:cViewPr>
      <p:scale>
        <a:sx n="33" d="100"/>
        <a:sy n="33" d="100"/>
      </p:scale>
      <p:origin x="0" y="1976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1" d="100"/>
          <a:sy n="41" d="100"/>
        </p:scale>
        <p:origin x="-1526"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8693ED-EDFA-452C-A7FB-3718164D2C6A}" type="doc">
      <dgm:prSet loTypeId="urn:microsoft.com/office/officeart/2005/8/layout/orgChart1" loCatId="hierarchy" qsTypeId="urn:microsoft.com/office/officeart/2005/8/quickstyle/simple1" qsCatId="simple" csTypeId="urn:microsoft.com/office/officeart/2005/8/colors/accent1_2" csCatId="accent1" phldr="1"/>
      <dgm:spPr/>
    </dgm:pt>
    <dgm:pt modelId="{A80F902F-295A-4913-877F-752F6E53B93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charset="0"/>
              <a:ea typeface="ヒラギノ角ゴ Pro W3" pitchFamily="28" charset="-128"/>
            </a:rPr>
            <a:t>Powerful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charset="0"/>
              <a:ea typeface="ヒラギノ角ゴ Pro W3" pitchFamily="28" charset="-128"/>
            </a:rPr>
            <a:t>Questions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b="1" i="0" u="none" strike="noStrike" cap="none" normalizeH="0" baseline="0" dirty="0" smtClean="0">
            <a:ln>
              <a:noFill/>
            </a:ln>
            <a:solidFill>
              <a:schemeClr val="tx1"/>
            </a:solidFill>
            <a:effectLst/>
            <a:latin typeface="Arial" charset="0"/>
            <a:ea typeface="ヒラギノ角ゴ Pro W3" pitchFamily="28" charset="-128"/>
          </a:endParaRPr>
        </a:p>
      </dgm:t>
    </dgm:pt>
    <dgm:pt modelId="{462B6EA7-0156-4000-8C6C-7DAA7EE286AC}" type="parTrans" cxnId="{DB341AC0-3EC9-4886-B882-98869D718C43}">
      <dgm:prSet/>
      <dgm:spPr/>
    </dgm:pt>
    <dgm:pt modelId="{2386B505-B53D-478B-9796-E1E98D78A923}" type="sibTrans" cxnId="{DB341AC0-3EC9-4886-B882-98869D718C43}">
      <dgm:prSet/>
      <dgm:spPr/>
    </dgm:pt>
    <dgm:pt modelId="{51FEC89A-D91D-4E18-A9F0-95AA2055899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smtClean="0">
              <a:ln>
                <a:noFill/>
              </a:ln>
              <a:solidFill>
                <a:schemeClr val="tx1"/>
              </a:solidFill>
              <a:effectLst/>
              <a:latin typeface="Arial" charset="0"/>
              <a:ea typeface="ヒラギノ角ゴ Pro W3" pitchFamily="28" charset="-128"/>
            </a:rPr>
            <a:t>Socratic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smtClean="0">
              <a:ln>
                <a:noFill/>
              </a:ln>
              <a:solidFill>
                <a:schemeClr val="tx1"/>
              </a:solidFill>
              <a:effectLst/>
              <a:latin typeface="Arial" charset="0"/>
              <a:ea typeface="ヒラギノ角ゴ Pro W3" pitchFamily="28" charset="-128"/>
            </a:rPr>
            <a:t>questioning</a:t>
          </a:r>
        </a:p>
      </dgm:t>
    </dgm:pt>
    <dgm:pt modelId="{BD48002C-C316-4EA7-AF3F-882A1C537AC7}" type="parTrans" cxnId="{80721591-3873-4651-A7AB-7250C41188CB}">
      <dgm:prSet/>
      <dgm:spPr/>
    </dgm:pt>
    <dgm:pt modelId="{7C227A79-7447-487E-927B-584EE253034D}" type="sibTrans" cxnId="{80721591-3873-4651-A7AB-7250C41188CB}">
      <dgm:prSet/>
      <dgm:spPr/>
    </dgm:pt>
    <dgm:pt modelId="{CE510B8A-FB79-4D61-8E86-63F387B2855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smtClean="0">
              <a:ln>
                <a:noFill/>
              </a:ln>
              <a:solidFill>
                <a:schemeClr val="tx1"/>
              </a:solidFill>
              <a:effectLst/>
              <a:latin typeface="Arial" charset="0"/>
              <a:ea typeface="ヒラギノ角ゴ Pro W3" pitchFamily="28" charset="-128"/>
            </a:rPr>
            <a:t>WHY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smtClean="0">
              <a:ln>
                <a:noFill/>
              </a:ln>
              <a:solidFill>
                <a:schemeClr val="tx1"/>
              </a:solidFill>
              <a:effectLst/>
              <a:latin typeface="Arial" charset="0"/>
              <a:ea typeface="ヒラギノ角ゴ Pro W3" pitchFamily="28" charset="-128"/>
            </a:rPr>
            <a:t>vs.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smtClean="0">
              <a:ln>
                <a:noFill/>
              </a:ln>
              <a:solidFill>
                <a:schemeClr val="tx1"/>
              </a:solidFill>
              <a:effectLst/>
              <a:latin typeface="Arial" charset="0"/>
              <a:ea typeface="ヒラギノ角ゴ Pro W3" pitchFamily="28" charset="-128"/>
            </a:rPr>
            <a:t>Learning</a:t>
          </a:r>
        </a:p>
      </dgm:t>
    </dgm:pt>
    <dgm:pt modelId="{627972F1-1B07-475E-90F6-3E5DFF2620F4}" type="parTrans" cxnId="{5A04B4AC-A75B-4020-AB8F-F01AB479BC5C}">
      <dgm:prSet/>
      <dgm:spPr/>
    </dgm:pt>
    <dgm:pt modelId="{420AC33B-933E-491B-A730-05238866D215}" type="sibTrans" cxnId="{5A04B4AC-A75B-4020-AB8F-F01AB479BC5C}">
      <dgm:prSet/>
      <dgm:spPr/>
    </dgm:pt>
    <dgm:pt modelId="{4AC10AD4-5641-4F87-B205-709CB3BDCD5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charset="0"/>
              <a:ea typeface="ヒラギノ角ゴ Pro W3" pitchFamily="28" charset="-128"/>
            </a:rPr>
            <a:t>Wisdom Access Questions</a:t>
          </a:r>
        </a:p>
      </dgm:t>
    </dgm:pt>
    <dgm:pt modelId="{7547FAEC-4045-4A42-A8AF-FD4C49EA1008}" type="sibTrans" cxnId="{A3918358-EBF5-4A02-AB67-4508960DA77E}">
      <dgm:prSet/>
      <dgm:spPr/>
    </dgm:pt>
    <dgm:pt modelId="{9C17255C-154D-4EB7-9E63-DB5B5D026DDE}" type="parTrans" cxnId="{A3918358-EBF5-4A02-AB67-4508960DA77E}">
      <dgm:prSet/>
      <dgm:spPr/>
    </dgm:pt>
    <dgm:pt modelId="{9CB67E3C-F39C-4D08-8E25-8078BF8F93C4}" type="pres">
      <dgm:prSet presAssocID="{9F8693ED-EDFA-452C-A7FB-3718164D2C6A}" presName="hierChild1" presStyleCnt="0">
        <dgm:presLayoutVars>
          <dgm:orgChart val="1"/>
          <dgm:chPref val="1"/>
          <dgm:dir/>
          <dgm:animOne val="branch"/>
          <dgm:animLvl val="lvl"/>
          <dgm:resizeHandles/>
        </dgm:presLayoutVars>
      </dgm:prSet>
      <dgm:spPr/>
    </dgm:pt>
    <dgm:pt modelId="{480C5EDC-CCD1-436F-BFDC-E40A7D89AD1A}" type="pres">
      <dgm:prSet presAssocID="{A80F902F-295A-4913-877F-752F6E53B931}" presName="hierRoot1" presStyleCnt="0">
        <dgm:presLayoutVars>
          <dgm:hierBranch/>
        </dgm:presLayoutVars>
      </dgm:prSet>
      <dgm:spPr/>
    </dgm:pt>
    <dgm:pt modelId="{7C7B46ED-AC94-41ED-B412-075B08152682}" type="pres">
      <dgm:prSet presAssocID="{A80F902F-295A-4913-877F-752F6E53B931}" presName="rootComposite1" presStyleCnt="0"/>
      <dgm:spPr/>
    </dgm:pt>
    <dgm:pt modelId="{375470D4-9E67-425D-B343-2CE9869DB68E}" type="pres">
      <dgm:prSet presAssocID="{A80F902F-295A-4913-877F-752F6E53B931}" presName="rootText1" presStyleLbl="node0" presStyleIdx="0" presStyleCnt="1">
        <dgm:presLayoutVars>
          <dgm:chPref val="3"/>
        </dgm:presLayoutVars>
      </dgm:prSet>
      <dgm:spPr/>
      <dgm:t>
        <a:bodyPr/>
        <a:lstStyle/>
        <a:p>
          <a:endParaRPr lang="en-GB"/>
        </a:p>
      </dgm:t>
    </dgm:pt>
    <dgm:pt modelId="{E16D8C4A-4900-4827-AA7B-77CE3A0A6BC1}" type="pres">
      <dgm:prSet presAssocID="{A80F902F-295A-4913-877F-752F6E53B931}" presName="rootConnector1" presStyleLbl="node1" presStyleIdx="0" presStyleCnt="0"/>
      <dgm:spPr/>
      <dgm:t>
        <a:bodyPr/>
        <a:lstStyle/>
        <a:p>
          <a:endParaRPr lang="en-US"/>
        </a:p>
      </dgm:t>
    </dgm:pt>
    <dgm:pt modelId="{D4C35568-0DFF-42C7-B60C-00B4132EC283}" type="pres">
      <dgm:prSet presAssocID="{A80F902F-295A-4913-877F-752F6E53B931}" presName="hierChild2" presStyleCnt="0"/>
      <dgm:spPr/>
    </dgm:pt>
    <dgm:pt modelId="{6A340186-E68C-4692-BC0A-5981EABB2332}" type="pres">
      <dgm:prSet presAssocID="{BD48002C-C316-4EA7-AF3F-882A1C537AC7}" presName="Name35" presStyleLbl="parChTrans1D2" presStyleIdx="0" presStyleCnt="3"/>
      <dgm:spPr/>
    </dgm:pt>
    <dgm:pt modelId="{1B52E782-B50F-4242-94B3-943477C8B3F0}" type="pres">
      <dgm:prSet presAssocID="{51FEC89A-D91D-4E18-A9F0-95AA20558997}" presName="hierRoot2" presStyleCnt="0">
        <dgm:presLayoutVars>
          <dgm:hierBranch/>
        </dgm:presLayoutVars>
      </dgm:prSet>
      <dgm:spPr/>
    </dgm:pt>
    <dgm:pt modelId="{57A51A6E-C559-4FD7-83A5-90BD257A7786}" type="pres">
      <dgm:prSet presAssocID="{51FEC89A-D91D-4E18-A9F0-95AA20558997}" presName="rootComposite" presStyleCnt="0"/>
      <dgm:spPr/>
    </dgm:pt>
    <dgm:pt modelId="{79F3E059-F9ED-45D4-B7F5-D02D4231A4E4}" type="pres">
      <dgm:prSet presAssocID="{51FEC89A-D91D-4E18-A9F0-95AA20558997}" presName="rootText" presStyleLbl="node2" presStyleIdx="0" presStyleCnt="3">
        <dgm:presLayoutVars>
          <dgm:chPref val="3"/>
        </dgm:presLayoutVars>
      </dgm:prSet>
      <dgm:spPr/>
      <dgm:t>
        <a:bodyPr/>
        <a:lstStyle/>
        <a:p>
          <a:endParaRPr lang="en-US"/>
        </a:p>
      </dgm:t>
    </dgm:pt>
    <dgm:pt modelId="{3A4A2A68-DE87-4961-AB1C-16D6E248F8CE}" type="pres">
      <dgm:prSet presAssocID="{51FEC89A-D91D-4E18-A9F0-95AA20558997}" presName="rootConnector" presStyleLbl="node2" presStyleIdx="0" presStyleCnt="3"/>
      <dgm:spPr/>
      <dgm:t>
        <a:bodyPr/>
        <a:lstStyle/>
        <a:p>
          <a:endParaRPr lang="en-US"/>
        </a:p>
      </dgm:t>
    </dgm:pt>
    <dgm:pt modelId="{DEBE1B6E-B3D2-42D1-8479-3B1D9F4D5DCB}" type="pres">
      <dgm:prSet presAssocID="{51FEC89A-D91D-4E18-A9F0-95AA20558997}" presName="hierChild4" presStyleCnt="0"/>
      <dgm:spPr/>
    </dgm:pt>
    <dgm:pt modelId="{C1C3DE11-52D2-421C-8D14-FB4D12A29A40}" type="pres">
      <dgm:prSet presAssocID="{51FEC89A-D91D-4E18-A9F0-95AA20558997}" presName="hierChild5" presStyleCnt="0"/>
      <dgm:spPr/>
    </dgm:pt>
    <dgm:pt modelId="{38E752FC-FDA5-4092-BE09-FF5C1D1B08AD}" type="pres">
      <dgm:prSet presAssocID="{9C17255C-154D-4EB7-9E63-DB5B5D026DDE}" presName="Name35" presStyleLbl="parChTrans1D2" presStyleIdx="1" presStyleCnt="3"/>
      <dgm:spPr/>
    </dgm:pt>
    <dgm:pt modelId="{46B97F1F-E71F-470D-8BE9-BBE3849C796D}" type="pres">
      <dgm:prSet presAssocID="{4AC10AD4-5641-4F87-B205-709CB3BDCD5F}" presName="hierRoot2" presStyleCnt="0">
        <dgm:presLayoutVars>
          <dgm:hierBranch/>
        </dgm:presLayoutVars>
      </dgm:prSet>
      <dgm:spPr/>
    </dgm:pt>
    <dgm:pt modelId="{F22A337B-91E1-4237-8A4A-B036589FDF98}" type="pres">
      <dgm:prSet presAssocID="{4AC10AD4-5641-4F87-B205-709CB3BDCD5F}" presName="rootComposite" presStyleCnt="0"/>
      <dgm:spPr/>
    </dgm:pt>
    <dgm:pt modelId="{F65E70CB-EB9E-4E49-8C7A-CEF7F65288B4}" type="pres">
      <dgm:prSet presAssocID="{4AC10AD4-5641-4F87-B205-709CB3BDCD5F}" presName="rootText" presStyleLbl="node2" presStyleIdx="1" presStyleCnt="3">
        <dgm:presLayoutVars>
          <dgm:chPref val="3"/>
        </dgm:presLayoutVars>
      </dgm:prSet>
      <dgm:spPr/>
      <dgm:t>
        <a:bodyPr/>
        <a:lstStyle/>
        <a:p>
          <a:endParaRPr lang="en-GB"/>
        </a:p>
      </dgm:t>
    </dgm:pt>
    <dgm:pt modelId="{74E46121-A0D3-48F1-A2AC-2D34D47CB4E0}" type="pres">
      <dgm:prSet presAssocID="{4AC10AD4-5641-4F87-B205-709CB3BDCD5F}" presName="rootConnector" presStyleLbl="node2" presStyleIdx="1" presStyleCnt="3"/>
      <dgm:spPr/>
      <dgm:t>
        <a:bodyPr/>
        <a:lstStyle/>
        <a:p>
          <a:endParaRPr lang="en-US"/>
        </a:p>
      </dgm:t>
    </dgm:pt>
    <dgm:pt modelId="{0FA958F9-38ED-45DD-9B2C-726386141E8B}" type="pres">
      <dgm:prSet presAssocID="{4AC10AD4-5641-4F87-B205-709CB3BDCD5F}" presName="hierChild4" presStyleCnt="0"/>
      <dgm:spPr/>
    </dgm:pt>
    <dgm:pt modelId="{6088EEC9-9145-416D-94B4-BF32EA199685}" type="pres">
      <dgm:prSet presAssocID="{4AC10AD4-5641-4F87-B205-709CB3BDCD5F}" presName="hierChild5" presStyleCnt="0"/>
      <dgm:spPr/>
    </dgm:pt>
    <dgm:pt modelId="{24A19B41-AF43-41BB-9A7B-2FAADD072818}" type="pres">
      <dgm:prSet presAssocID="{627972F1-1B07-475E-90F6-3E5DFF2620F4}" presName="Name35" presStyleLbl="parChTrans1D2" presStyleIdx="2" presStyleCnt="3"/>
      <dgm:spPr/>
    </dgm:pt>
    <dgm:pt modelId="{666B2CB8-6A67-432C-8CAA-C98436A23FC0}" type="pres">
      <dgm:prSet presAssocID="{CE510B8A-FB79-4D61-8E86-63F387B2855B}" presName="hierRoot2" presStyleCnt="0">
        <dgm:presLayoutVars>
          <dgm:hierBranch/>
        </dgm:presLayoutVars>
      </dgm:prSet>
      <dgm:spPr/>
    </dgm:pt>
    <dgm:pt modelId="{E0945727-38E3-44F5-BAD8-E559358C1A58}" type="pres">
      <dgm:prSet presAssocID="{CE510B8A-FB79-4D61-8E86-63F387B2855B}" presName="rootComposite" presStyleCnt="0"/>
      <dgm:spPr/>
    </dgm:pt>
    <dgm:pt modelId="{A0DF3C8C-55D6-4953-A420-56A68D8E8721}" type="pres">
      <dgm:prSet presAssocID="{CE510B8A-FB79-4D61-8E86-63F387B2855B}" presName="rootText" presStyleLbl="node2" presStyleIdx="2" presStyleCnt="3">
        <dgm:presLayoutVars>
          <dgm:chPref val="3"/>
        </dgm:presLayoutVars>
      </dgm:prSet>
      <dgm:spPr/>
      <dgm:t>
        <a:bodyPr/>
        <a:lstStyle/>
        <a:p>
          <a:endParaRPr lang="en-US"/>
        </a:p>
      </dgm:t>
    </dgm:pt>
    <dgm:pt modelId="{EB5D74CD-614C-46BC-907D-661086785DFD}" type="pres">
      <dgm:prSet presAssocID="{CE510B8A-FB79-4D61-8E86-63F387B2855B}" presName="rootConnector" presStyleLbl="node2" presStyleIdx="2" presStyleCnt="3"/>
      <dgm:spPr/>
      <dgm:t>
        <a:bodyPr/>
        <a:lstStyle/>
        <a:p>
          <a:endParaRPr lang="en-US"/>
        </a:p>
      </dgm:t>
    </dgm:pt>
    <dgm:pt modelId="{1DF8A329-3955-40A4-8960-807345085278}" type="pres">
      <dgm:prSet presAssocID="{CE510B8A-FB79-4D61-8E86-63F387B2855B}" presName="hierChild4" presStyleCnt="0"/>
      <dgm:spPr/>
    </dgm:pt>
    <dgm:pt modelId="{AA6C1D46-D240-43BD-A91E-65133D78C98F}" type="pres">
      <dgm:prSet presAssocID="{CE510B8A-FB79-4D61-8E86-63F387B2855B}" presName="hierChild5" presStyleCnt="0"/>
      <dgm:spPr/>
    </dgm:pt>
    <dgm:pt modelId="{295C5CC7-5218-4254-B703-F154AD0E4D77}" type="pres">
      <dgm:prSet presAssocID="{A80F902F-295A-4913-877F-752F6E53B931}" presName="hierChild3" presStyleCnt="0"/>
      <dgm:spPr/>
    </dgm:pt>
  </dgm:ptLst>
  <dgm:cxnLst>
    <dgm:cxn modelId="{36C03258-484A-48A4-ACF5-915024A08AEF}" type="presOf" srcId="{627972F1-1B07-475E-90F6-3E5DFF2620F4}" destId="{24A19B41-AF43-41BB-9A7B-2FAADD072818}" srcOrd="0" destOrd="0" presId="urn:microsoft.com/office/officeart/2005/8/layout/orgChart1"/>
    <dgm:cxn modelId="{7C18D407-C309-4F57-8DC2-01433D6F79E5}" type="presOf" srcId="{4AC10AD4-5641-4F87-B205-709CB3BDCD5F}" destId="{74E46121-A0D3-48F1-A2AC-2D34D47CB4E0}" srcOrd="1" destOrd="0" presId="urn:microsoft.com/office/officeart/2005/8/layout/orgChart1"/>
    <dgm:cxn modelId="{7108C426-0866-4E3F-AACD-0564859B06E2}" type="presOf" srcId="{4AC10AD4-5641-4F87-B205-709CB3BDCD5F}" destId="{F65E70CB-EB9E-4E49-8C7A-CEF7F65288B4}" srcOrd="0" destOrd="0" presId="urn:microsoft.com/office/officeart/2005/8/layout/orgChart1"/>
    <dgm:cxn modelId="{80721591-3873-4651-A7AB-7250C41188CB}" srcId="{A80F902F-295A-4913-877F-752F6E53B931}" destId="{51FEC89A-D91D-4E18-A9F0-95AA20558997}" srcOrd="0" destOrd="0" parTransId="{BD48002C-C316-4EA7-AF3F-882A1C537AC7}" sibTransId="{7C227A79-7447-487E-927B-584EE253034D}"/>
    <dgm:cxn modelId="{5A04B4AC-A75B-4020-AB8F-F01AB479BC5C}" srcId="{A80F902F-295A-4913-877F-752F6E53B931}" destId="{CE510B8A-FB79-4D61-8E86-63F387B2855B}" srcOrd="2" destOrd="0" parTransId="{627972F1-1B07-475E-90F6-3E5DFF2620F4}" sibTransId="{420AC33B-933E-491B-A730-05238866D215}"/>
    <dgm:cxn modelId="{DF87B683-8D5B-4B28-AAE6-6FDA4C5F6D6B}" type="presOf" srcId="{A80F902F-295A-4913-877F-752F6E53B931}" destId="{E16D8C4A-4900-4827-AA7B-77CE3A0A6BC1}" srcOrd="1" destOrd="0" presId="urn:microsoft.com/office/officeart/2005/8/layout/orgChart1"/>
    <dgm:cxn modelId="{D51E3406-7528-4672-8951-5F64A8466AA5}" type="presOf" srcId="{A80F902F-295A-4913-877F-752F6E53B931}" destId="{375470D4-9E67-425D-B343-2CE9869DB68E}" srcOrd="0" destOrd="0" presId="urn:microsoft.com/office/officeart/2005/8/layout/orgChart1"/>
    <dgm:cxn modelId="{DB341AC0-3EC9-4886-B882-98869D718C43}" srcId="{9F8693ED-EDFA-452C-A7FB-3718164D2C6A}" destId="{A80F902F-295A-4913-877F-752F6E53B931}" srcOrd="0" destOrd="0" parTransId="{462B6EA7-0156-4000-8C6C-7DAA7EE286AC}" sibTransId="{2386B505-B53D-478B-9796-E1E98D78A923}"/>
    <dgm:cxn modelId="{03E66D1C-1697-4B10-A82D-6AC7ED464DDF}" type="presOf" srcId="{BD48002C-C316-4EA7-AF3F-882A1C537AC7}" destId="{6A340186-E68C-4692-BC0A-5981EABB2332}" srcOrd="0" destOrd="0" presId="urn:microsoft.com/office/officeart/2005/8/layout/orgChart1"/>
    <dgm:cxn modelId="{8F937556-B4FF-4A91-A06C-BE7F19DA848D}" type="presOf" srcId="{51FEC89A-D91D-4E18-A9F0-95AA20558997}" destId="{3A4A2A68-DE87-4961-AB1C-16D6E248F8CE}" srcOrd="1" destOrd="0" presId="urn:microsoft.com/office/officeart/2005/8/layout/orgChart1"/>
    <dgm:cxn modelId="{10158350-A95D-49AD-8AF7-25FDE821156E}" type="presOf" srcId="{51FEC89A-D91D-4E18-A9F0-95AA20558997}" destId="{79F3E059-F9ED-45D4-B7F5-D02D4231A4E4}" srcOrd="0" destOrd="0" presId="urn:microsoft.com/office/officeart/2005/8/layout/orgChart1"/>
    <dgm:cxn modelId="{A3918358-EBF5-4A02-AB67-4508960DA77E}" srcId="{A80F902F-295A-4913-877F-752F6E53B931}" destId="{4AC10AD4-5641-4F87-B205-709CB3BDCD5F}" srcOrd="1" destOrd="0" parTransId="{9C17255C-154D-4EB7-9E63-DB5B5D026DDE}" sibTransId="{7547FAEC-4045-4A42-A8AF-FD4C49EA1008}"/>
    <dgm:cxn modelId="{B72F675A-D6DA-44A7-9A01-8DE181DD17DE}" type="presOf" srcId="{9F8693ED-EDFA-452C-A7FB-3718164D2C6A}" destId="{9CB67E3C-F39C-4D08-8E25-8078BF8F93C4}" srcOrd="0" destOrd="0" presId="urn:microsoft.com/office/officeart/2005/8/layout/orgChart1"/>
    <dgm:cxn modelId="{24F7BEFF-B926-457C-BF13-64BC97E35E4E}" type="presOf" srcId="{CE510B8A-FB79-4D61-8E86-63F387B2855B}" destId="{A0DF3C8C-55D6-4953-A420-56A68D8E8721}" srcOrd="0" destOrd="0" presId="urn:microsoft.com/office/officeart/2005/8/layout/orgChart1"/>
    <dgm:cxn modelId="{1C1732C5-3FEB-470F-A599-9EA09D2FA077}" type="presOf" srcId="{CE510B8A-FB79-4D61-8E86-63F387B2855B}" destId="{EB5D74CD-614C-46BC-907D-661086785DFD}" srcOrd="1" destOrd="0" presId="urn:microsoft.com/office/officeart/2005/8/layout/orgChart1"/>
    <dgm:cxn modelId="{AF7E4ADF-2912-448F-A086-88B930DC6D79}" type="presOf" srcId="{9C17255C-154D-4EB7-9E63-DB5B5D026DDE}" destId="{38E752FC-FDA5-4092-BE09-FF5C1D1B08AD}" srcOrd="0" destOrd="0" presId="urn:microsoft.com/office/officeart/2005/8/layout/orgChart1"/>
    <dgm:cxn modelId="{7F809FEE-DDD6-47AF-A4AF-97878AC2023B}" type="presParOf" srcId="{9CB67E3C-F39C-4D08-8E25-8078BF8F93C4}" destId="{480C5EDC-CCD1-436F-BFDC-E40A7D89AD1A}" srcOrd="0" destOrd="0" presId="urn:microsoft.com/office/officeart/2005/8/layout/orgChart1"/>
    <dgm:cxn modelId="{8A70A04C-23DA-4C59-8D71-15CBDF4E365C}" type="presParOf" srcId="{480C5EDC-CCD1-436F-BFDC-E40A7D89AD1A}" destId="{7C7B46ED-AC94-41ED-B412-075B08152682}" srcOrd="0" destOrd="0" presId="urn:microsoft.com/office/officeart/2005/8/layout/orgChart1"/>
    <dgm:cxn modelId="{E73B3A82-1F82-4A62-B73E-B3546A504031}" type="presParOf" srcId="{7C7B46ED-AC94-41ED-B412-075B08152682}" destId="{375470D4-9E67-425D-B343-2CE9869DB68E}" srcOrd="0" destOrd="0" presId="urn:microsoft.com/office/officeart/2005/8/layout/orgChart1"/>
    <dgm:cxn modelId="{ECCFC0C0-ACFE-4C5F-B62A-328275653796}" type="presParOf" srcId="{7C7B46ED-AC94-41ED-B412-075B08152682}" destId="{E16D8C4A-4900-4827-AA7B-77CE3A0A6BC1}" srcOrd="1" destOrd="0" presId="urn:microsoft.com/office/officeart/2005/8/layout/orgChart1"/>
    <dgm:cxn modelId="{84FDE29C-DD75-417C-9319-D356FF31704D}" type="presParOf" srcId="{480C5EDC-CCD1-436F-BFDC-E40A7D89AD1A}" destId="{D4C35568-0DFF-42C7-B60C-00B4132EC283}" srcOrd="1" destOrd="0" presId="urn:microsoft.com/office/officeart/2005/8/layout/orgChart1"/>
    <dgm:cxn modelId="{032BBD97-DF7F-4F77-93DE-FFFE414FFCCE}" type="presParOf" srcId="{D4C35568-0DFF-42C7-B60C-00B4132EC283}" destId="{6A340186-E68C-4692-BC0A-5981EABB2332}" srcOrd="0" destOrd="0" presId="urn:microsoft.com/office/officeart/2005/8/layout/orgChart1"/>
    <dgm:cxn modelId="{5CDFBE2C-AD58-44CC-BE99-48764C62CA0E}" type="presParOf" srcId="{D4C35568-0DFF-42C7-B60C-00B4132EC283}" destId="{1B52E782-B50F-4242-94B3-943477C8B3F0}" srcOrd="1" destOrd="0" presId="urn:microsoft.com/office/officeart/2005/8/layout/orgChart1"/>
    <dgm:cxn modelId="{1248CB98-FEC9-4B3E-BC84-070F7427E8DE}" type="presParOf" srcId="{1B52E782-B50F-4242-94B3-943477C8B3F0}" destId="{57A51A6E-C559-4FD7-83A5-90BD257A7786}" srcOrd="0" destOrd="0" presId="urn:microsoft.com/office/officeart/2005/8/layout/orgChart1"/>
    <dgm:cxn modelId="{803F271A-230D-4E27-9EDA-AE14791F1B2D}" type="presParOf" srcId="{57A51A6E-C559-4FD7-83A5-90BD257A7786}" destId="{79F3E059-F9ED-45D4-B7F5-D02D4231A4E4}" srcOrd="0" destOrd="0" presId="urn:microsoft.com/office/officeart/2005/8/layout/orgChart1"/>
    <dgm:cxn modelId="{FEDC6AA5-2260-4050-A298-3165A16DEA24}" type="presParOf" srcId="{57A51A6E-C559-4FD7-83A5-90BD257A7786}" destId="{3A4A2A68-DE87-4961-AB1C-16D6E248F8CE}" srcOrd="1" destOrd="0" presId="urn:microsoft.com/office/officeart/2005/8/layout/orgChart1"/>
    <dgm:cxn modelId="{13376327-EADA-4BB1-9457-7875CF4E23CB}" type="presParOf" srcId="{1B52E782-B50F-4242-94B3-943477C8B3F0}" destId="{DEBE1B6E-B3D2-42D1-8479-3B1D9F4D5DCB}" srcOrd="1" destOrd="0" presId="urn:microsoft.com/office/officeart/2005/8/layout/orgChart1"/>
    <dgm:cxn modelId="{1612EF93-2E09-4151-89A6-6651A758CA79}" type="presParOf" srcId="{1B52E782-B50F-4242-94B3-943477C8B3F0}" destId="{C1C3DE11-52D2-421C-8D14-FB4D12A29A40}" srcOrd="2" destOrd="0" presId="urn:microsoft.com/office/officeart/2005/8/layout/orgChart1"/>
    <dgm:cxn modelId="{B29E3EB5-7701-43CA-B873-E7F47BEA4429}" type="presParOf" srcId="{D4C35568-0DFF-42C7-B60C-00B4132EC283}" destId="{38E752FC-FDA5-4092-BE09-FF5C1D1B08AD}" srcOrd="2" destOrd="0" presId="urn:microsoft.com/office/officeart/2005/8/layout/orgChart1"/>
    <dgm:cxn modelId="{C6E9E036-2CFB-49BD-A931-45158C7EFF21}" type="presParOf" srcId="{D4C35568-0DFF-42C7-B60C-00B4132EC283}" destId="{46B97F1F-E71F-470D-8BE9-BBE3849C796D}" srcOrd="3" destOrd="0" presId="urn:microsoft.com/office/officeart/2005/8/layout/orgChart1"/>
    <dgm:cxn modelId="{55F5A4AB-6045-4466-A2FD-A0448852923E}" type="presParOf" srcId="{46B97F1F-E71F-470D-8BE9-BBE3849C796D}" destId="{F22A337B-91E1-4237-8A4A-B036589FDF98}" srcOrd="0" destOrd="0" presId="urn:microsoft.com/office/officeart/2005/8/layout/orgChart1"/>
    <dgm:cxn modelId="{B90989DF-A6E0-468A-939B-3429481F7CE7}" type="presParOf" srcId="{F22A337B-91E1-4237-8A4A-B036589FDF98}" destId="{F65E70CB-EB9E-4E49-8C7A-CEF7F65288B4}" srcOrd="0" destOrd="0" presId="urn:microsoft.com/office/officeart/2005/8/layout/orgChart1"/>
    <dgm:cxn modelId="{509B5F13-F787-4410-AC22-3456A4F529F1}" type="presParOf" srcId="{F22A337B-91E1-4237-8A4A-B036589FDF98}" destId="{74E46121-A0D3-48F1-A2AC-2D34D47CB4E0}" srcOrd="1" destOrd="0" presId="urn:microsoft.com/office/officeart/2005/8/layout/orgChart1"/>
    <dgm:cxn modelId="{55F0A16A-F0FC-4006-B2F7-94DA033ACC6F}" type="presParOf" srcId="{46B97F1F-E71F-470D-8BE9-BBE3849C796D}" destId="{0FA958F9-38ED-45DD-9B2C-726386141E8B}" srcOrd="1" destOrd="0" presId="urn:microsoft.com/office/officeart/2005/8/layout/orgChart1"/>
    <dgm:cxn modelId="{BBB0E4B1-D7AF-4DEE-B0B9-B4B1C5C7BC87}" type="presParOf" srcId="{46B97F1F-E71F-470D-8BE9-BBE3849C796D}" destId="{6088EEC9-9145-416D-94B4-BF32EA199685}" srcOrd="2" destOrd="0" presId="urn:microsoft.com/office/officeart/2005/8/layout/orgChart1"/>
    <dgm:cxn modelId="{902948BE-ABF0-440D-AB3B-A217920388C9}" type="presParOf" srcId="{D4C35568-0DFF-42C7-B60C-00B4132EC283}" destId="{24A19B41-AF43-41BB-9A7B-2FAADD072818}" srcOrd="4" destOrd="0" presId="urn:microsoft.com/office/officeart/2005/8/layout/orgChart1"/>
    <dgm:cxn modelId="{89E818DE-9B64-4B19-9DEA-8D5AA8F271B1}" type="presParOf" srcId="{D4C35568-0DFF-42C7-B60C-00B4132EC283}" destId="{666B2CB8-6A67-432C-8CAA-C98436A23FC0}" srcOrd="5" destOrd="0" presId="urn:microsoft.com/office/officeart/2005/8/layout/orgChart1"/>
    <dgm:cxn modelId="{F1653E94-1DC0-4329-B9FA-9B79A363F3CC}" type="presParOf" srcId="{666B2CB8-6A67-432C-8CAA-C98436A23FC0}" destId="{E0945727-38E3-44F5-BAD8-E559358C1A58}" srcOrd="0" destOrd="0" presId="urn:microsoft.com/office/officeart/2005/8/layout/orgChart1"/>
    <dgm:cxn modelId="{E847246B-176D-4257-8230-C8659FB96449}" type="presParOf" srcId="{E0945727-38E3-44F5-BAD8-E559358C1A58}" destId="{A0DF3C8C-55D6-4953-A420-56A68D8E8721}" srcOrd="0" destOrd="0" presId="urn:microsoft.com/office/officeart/2005/8/layout/orgChart1"/>
    <dgm:cxn modelId="{CC870A16-68AE-42D4-8B42-20C698702AE4}" type="presParOf" srcId="{E0945727-38E3-44F5-BAD8-E559358C1A58}" destId="{EB5D74CD-614C-46BC-907D-661086785DFD}" srcOrd="1" destOrd="0" presId="urn:microsoft.com/office/officeart/2005/8/layout/orgChart1"/>
    <dgm:cxn modelId="{2434014D-7BE0-4D22-B892-F5984BA4F5F9}" type="presParOf" srcId="{666B2CB8-6A67-432C-8CAA-C98436A23FC0}" destId="{1DF8A329-3955-40A4-8960-807345085278}" srcOrd="1" destOrd="0" presId="urn:microsoft.com/office/officeart/2005/8/layout/orgChart1"/>
    <dgm:cxn modelId="{E4BC9447-CDEB-4CDE-8134-4909B04D1226}" type="presParOf" srcId="{666B2CB8-6A67-432C-8CAA-C98436A23FC0}" destId="{AA6C1D46-D240-43BD-A91E-65133D78C98F}" srcOrd="2" destOrd="0" presId="urn:microsoft.com/office/officeart/2005/8/layout/orgChart1"/>
    <dgm:cxn modelId="{A3946AB1-8160-403C-B138-1863D8B74021}" type="presParOf" srcId="{480C5EDC-CCD1-436F-BFDC-E40A7D89AD1A}" destId="{295C5CC7-5218-4254-B703-F154AD0E4D77}"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A19B41-AF43-41BB-9A7B-2FAADD072818}">
      <dsp:nvSpPr>
        <dsp:cNvPr id="0" name=""/>
        <dsp:cNvSpPr/>
      </dsp:nvSpPr>
      <dsp:spPr>
        <a:xfrm>
          <a:off x="3886199" y="1672755"/>
          <a:ext cx="2749514" cy="477188"/>
        </a:xfrm>
        <a:custGeom>
          <a:avLst/>
          <a:gdLst/>
          <a:ahLst/>
          <a:cxnLst/>
          <a:rect l="0" t="0" r="0" b="0"/>
          <a:pathLst>
            <a:path>
              <a:moveTo>
                <a:pt x="0" y="0"/>
              </a:moveTo>
              <a:lnTo>
                <a:pt x="0" y="238594"/>
              </a:lnTo>
              <a:lnTo>
                <a:pt x="2749514" y="238594"/>
              </a:lnTo>
              <a:lnTo>
                <a:pt x="2749514" y="4771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E752FC-FDA5-4092-BE09-FF5C1D1B08AD}">
      <dsp:nvSpPr>
        <dsp:cNvPr id="0" name=""/>
        <dsp:cNvSpPr/>
      </dsp:nvSpPr>
      <dsp:spPr>
        <a:xfrm>
          <a:off x="3840480" y="1672755"/>
          <a:ext cx="91440" cy="477188"/>
        </a:xfrm>
        <a:custGeom>
          <a:avLst/>
          <a:gdLst/>
          <a:ahLst/>
          <a:cxnLst/>
          <a:rect l="0" t="0" r="0" b="0"/>
          <a:pathLst>
            <a:path>
              <a:moveTo>
                <a:pt x="45720" y="0"/>
              </a:moveTo>
              <a:lnTo>
                <a:pt x="45720" y="4771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340186-E68C-4692-BC0A-5981EABB2332}">
      <dsp:nvSpPr>
        <dsp:cNvPr id="0" name=""/>
        <dsp:cNvSpPr/>
      </dsp:nvSpPr>
      <dsp:spPr>
        <a:xfrm>
          <a:off x="1136685" y="1672755"/>
          <a:ext cx="2749514" cy="477188"/>
        </a:xfrm>
        <a:custGeom>
          <a:avLst/>
          <a:gdLst/>
          <a:ahLst/>
          <a:cxnLst/>
          <a:rect l="0" t="0" r="0" b="0"/>
          <a:pathLst>
            <a:path>
              <a:moveTo>
                <a:pt x="2749514" y="0"/>
              </a:moveTo>
              <a:lnTo>
                <a:pt x="2749514" y="238594"/>
              </a:lnTo>
              <a:lnTo>
                <a:pt x="0" y="238594"/>
              </a:lnTo>
              <a:lnTo>
                <a:pt x="0" y="4771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5470D4-9E67-425D-B343-2CE9869DB68E}">
      <dsp:nvSpPr>
        <dsp:cNvPr id="0" name=""/>
        <dsp:cNvSpPr/>
      </dsp:nvSpPr>
      <dsp:spPr>
        <a:xfrm>
          <a:off x="2750036" y="536592"/>
          <a:ext cx="2272326" cy="11361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500" b="1" i="0" u="none" strike="noStrike" kern="1200" cap="none" normalizeH="0" baseline="0" dirty="0" smtClean="0">
              <a:ln>
                <a:noFill/>
              </a:ln>
              <a:solidFill>
                <a:schemeClr val="tx1"/>
              </a:solidFill>
              <a:effectLst/>
              <a:latin typeface="Arial" charset="0"/>
              <a:ea typeface="ヒラギノ角ゴ Pro W3" pitchFamily="28" charset="-128"/>
            </a:rPr>
            <a:t>Powerful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500" b="1" i="0" u="none" strike="noStrike" kern="1200" cap="none" normalizeH="0" baseline="0" dirty="0" smtClean="0">
              <a:ln>
                <a:noFill/>
              </a:ln>
              <a:solidFill>
                <a:schemeClr val="tx1"/>
              </a:solidFill>
              <a:effectLst/>
              <a:latin typeface="Arial" charset="0"/>
              <a:ea typeface="ヒラギノ角ゴ Pro W3" pitchFamily="28" charset="-128"/>
            </a:rPr>
            <a:t>Questions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500" b="1" i="0" u="none" strike="noStrike" kern="1200" cap="none" normalizeH="0" baseline="0" dirty="0" smtClean="0">
            <a:ln>
              <a:noFill/>
            </a:ln>
            <a:solidFill>
              <a:schemeClr val="tx1"/>
            </a:solidFill>
            <a:effectLst/>
            <a:latin typeface="Arial" charset="0"/>
            <a:ea typeface="ヒラギノ角ゴ Pro W3" pitchFamily="28" charset="-128"/>
          </a:endParaRPr>
        </a:p>
      </dsp:txBody>
      <dsp:txXfrm>
        <a:off x="2750036" y="536592"/>
        <a:ext cx="2272326" cy="1136163"/>
      </dsp:txXfrm>
    </dsp:sp>
    <dsp:sp modelId="{79F3E059-F9ED-45D4-B7F5-D02D4231A4E4}">
      <dsp:nvSpPr>
        <dsp:cNvPr id="0" name=""/>
        <dsp:cNvSpPr/>
      </dsp:nvSpPr>
      <dsp:spPr>
        <a:xfrm>
          <a:off x="521" y="2149944"/>
          <a:ext cx="2272326" cy="11361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500" b="1" i="0" u="none" strike="noStrike" kern="1200" cap="none" normalizeH="0" baseline="0" smtClean="0">
              <a:ln>
                <a:noFill/>
              </a:ln>
              <a:solidFill>
                <a:schemeClr val="tx1"/>
              </a:solidFill>
              <a:effectLst/>
              <a:latin typeface="Arial" charset="0"/>
              <a:ea typeface="ヒラギノ角ゴ Pro W3" pitchFamily="28" charset="-128"/>
            </a:rPr>
            <a:t>Socratic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500" b="1" i="0" u="none" strike="noStrike" kern="1200" cap="none" normalizeH="0" baseline="0" smtClean="0">
              <a:ln>
                <a:noFill/>
              </a:ln>
              <a:solidFill>
                <a:schemeClr val="tx1"/>
              </a:solidFill>
              <a:effectLst/>
              <a:latin typeface="Arial" charset="0"/>
              <a:ea typeface="ヒラギノ角ゴ Pro W3" pitchFamily="28" charset="-128"/>
            </a:rPr>
            <a:t>questioning</a:t>
          </a:r>
        </a:p>
      </dsp:txBody>
      <dsp:txXfrm>
        <a:off x="521" y="2149944"/>
        <a:ext cx="2272326" cy="1136163"/>
      </dsp:txXfrm>
    </dsp:sp>
    <dsp:sp modelId="{F65E70CB-EB9E-4E49-8C7A-CEF7F65288B4}">
      <dsp:nvSpPr>
        <dsp:cNvPr id="0" name=""/>
        <dsp:cNvSpPr/>
      </dsp:nvSpPr>
      <dsp:spPr>
        <a:xfrm>
          <a:off x="2750036" y="2149944"/>
          <a:ext cx="2272326" cy="11361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500" b="1" i="0" u="none" strike="noStrike" kern="1200" cap="none" normalizeH="0" baseline="0" dirty="0" smtClean="0">
              <a:ln>
                <a:noFill/>
              </a:ln>
              <a:solidFill>
                <a:schemeClr val="tx1"/>
              </a:solidFill>
              <a:effectLst/>
              <a:latin typeface="Arial" charset="0"/>
              <a:ea typeface="ヒラギノ角ゴ Pro W3" pitchFamily="28" charset="-128"/>
            </a:rPr>
            <a:t>Wisdom Access Questions</a:t>
          </a:r>
        </a:p>
      </dsp:txBody>
      <dsp:txXfrm>
        <a:off x="2750036" y="2149944"/>
        <a:ext cx="2272326" cy="1136163"/>
      </dsp:txXfrm>
    </dsp:sp>
    <dsp:sp modelId="{A0DF3C8C-55D6-4953-A420-56A68D8E8721}">
      <dsp:nvSpPr>
        <dsp:cNvPr id="0" name=""/>
        <dsp:cNvSpPr/>
      </dsp:nvSpPr>
      <dsp:spPr>
        <a:xfrm>
          <a:off x="5499551" y="2149944"/>
          <a:ext cx="2272326" cy="11361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500" b="1" i="0" u="none" strike="noStrike" kern="1200" cap="none" normalizeH="0" baseline="0" smtClean="0">
              <a:ln>
                <a:noFill/>
              </a:ln>
              <a:solidFill>
                <a:schemeClr val="tx1"/>
              </a:solidFill>
              <a:effectLst/>
              <a:latin typeface="Arial" charset="0"/>
              <a:ea typeface="ヒラギノ角ゴ Pro W3" pitchFamily="28" charset="-128"/>
            </a:rPr>
            <a:t>WHY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500" b="1" i="0" u="none" strike="noStrike" kern="1200" cap="none" normalizeH="0" baseline="0" smtClean="0">
              <a:ln>
                <a:noFill/>
              </a:ln>
              <a:solidFill>
                <a:schemeClr val="tx1"/>
              </a:solidFill>
              <a:effectLst/>
              <a:latin typeface="Arial" charset="0"/>
              <a:ea typeface="ヒラギノ角ゴ Pro W3" pitchFamily="28" charset="-128"/>
            </a:rPr>
            <a:t>vs.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500" b="1" i="0" u="none" strike="noStrike" kern="1200" cap="none" normalizeH="0" baseline="0" smtClean="0">
              <a:ln>
                <a:noFill/>
              </a:ln>
              <a:solidFill>
                <a:schemeClr val="tx1"/>
              </a:solidFill>
              <a:effectLst/>
              <a:latin typeface="Arial" charset="0"/>
              <a:ea typeface="ヒラギノ角ゴ Pro W3" pitchFamily="28" charset="-128"/>
            </a:rPr>
            <a:t>Learning</a:t>
          </a:r>
        </a:p>
      </dsp:txBody>
      <dsp:txXfrm>
        <a:off x="5499551" y="2149944"/>
        <a:ext cx="2272326" cy="113616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GB"/>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766C0DB-79A8-430C-97F8-DAF4D1DE476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617C2AD-0A6F-4D7D-AE35-F48C9FF2D2A7}" type="slidenum">
              <a:rPr lang="en-GB" smtClean="0"/>
              <a:pPr/>
              <a:t>1</a:t>
            </a:fld>
            <a:endParaRPr lang="en-GB" smtClean="0"/>
          </a:p>
        </p:txBody>
      </p:sp>
      <p:sp>
        <p:nvSpPr>
          <p:cNvPr id="5017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A150A251-0FAE-4C6F-B53E-11CF1D3C037E}" type="slidenum">
              <a:rPr lang="en-US" sz="1200"/>
              <a:pPr algn="r" eaLnBrk="0" hangingPunct="0"/>
              <a:t>1</a:t>
            </a:fld>
            <a:endParaRPr lang="en-US" sz="1200"/>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xfrm>
            <a:off x="914400" y="4343400"/>
            <a:ext cx="5029200" cy="4114800"/>
          </a:xfrm>
          <a:noFill/>
          <a:ln/>
        </p:spPr>
        <p:txBody>
          <a:bodyPr/>
          <a:lstStyle/>
          <a:p>
            <a:pPr eaLnBrk="1" hangingPunct="1">
              <a:buFont typeface="Wingdings" charset="2"/>
              <a:buNone/>
            </a:pPr>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692D6A2-5566-4B4B-80DB-0DAAF5A696EE}" type="slidenum">
              <a:rPr lang="en-GB" smtClean="0"/>
              <a:pPr/>
              <a:t>10</a:t>
            </a:fld>
            <a:endParaRPr lang="en-GB" smtClean="0"/>
          </a:p>
        </p:txBody>
      </p:sp>
      <p:sp>
        <p:nvSpPr>
          <p:cNvPr id="6041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3BB9F8BB-DB9E-402A-8786-AFCC225695E6}" type="slidenum">
              <a:rPr lang="en-US" sz="1200"/>
              <a:pPr algn="r" eaLnBrk="0" hangingPunct="0"/>
              <a:t>10</a:t>
            </a:fld>
            <a:endParaRPr lang="en-US" sz="1200"/>
          </a:p>
        </p:txBody>
      </p:sp>
      <p:sp>
        <p:nvSpPr>
          <p:cNvPr id="60420" name="Rectangle 2"/>
          <p:cNvSpPr>
            <a:spLocks noGrp="1" noRot="1" noChangeAspect="1" noChangeArrowheads="1" noTextEdit="1"/>
          </p:cNvSpPr>
          <p:nvPr>
            <p:ph type="sldImg"/>
          </p:nvPr>
        </p:nvSpPr>
        <p:spPr>
          <a:xfrm>
            <a:off x="1144588" y="685800"/>
            <a:ext cx="4572000" cy="3429000"/>
          </a:xfrm>
          <a:ln/>
        </p:spPr>
      </p:sp>
      <p:sp>
        <p:nvSpPr>
          <p:cNvPr id="60421" name="Rectangle 3"/>
          <p:cNvSpPr>
            <a:spLocks noGrp="1" noChangeArrowheads="1"/>
          </p:cNvSpPr>
          <p:nvPr>
            <p:ph type="body" idx="1"/>
          </p:nvPr>
        </p:nvSpPr>
        <p:spPr>
          <a:noFill/>
          <a:ln/>
        </p:spPr>
        <p:txBody>
          <a:bodyPr/>
          <a:lstStyle/>
          <a:p>
            <a:pPr eaLnBrk="1" hangingPunct="1"/>
            <a:endParaRPr lang="en-GB" b="1"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5686F52-1B3A-412E-B9B0-34CFAF318D2C}" type="slidenum">
              <a:rPr lang="en-GB" smtClean="0"/>
              <a:pPr/>
              <a:t>11</a:t>
            </a:fld>
            <a:endParaRPr lang="en-GB" smtClean="0"/>
          </a:p>
        </p:txBody>
      </p:sp>
      <p:sp>
        <p:nvSpPr>
          <p:cNvPr id="6144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9807EB18-2E55-4CF9-94A6-12E63E824BB0}" type="slidenum">
              <a:rPr lang="en-US" sz="1200"/>
              <a:pPr algn="r" eaLnBrk="0" hangingPunct="0"/>
              <a:t>11</a:t>
            </a:fld>
            <a:endParaRPr lang="en-US" sz="1200"/>
          </a:p>
        </p:txBody>
      </p:sp>
      <p:sp>
        <p:nvSpPr>
          <p:cNvPr id="61444" name="Rectangle 2"/>
          <p:cNvSpPr>
            <a:spLocks noGrp="1" noRot="1" noChangeAspect="1" noChangeArrowheads="1" noTextEdit="1"/>
          </p:cNvSpPr>
          <p:nvPr>
            <p:ph type="sldImg"/>
          </p:nvPr>
        </p:nvSpPr>
        <p:spPr>
          <a:xfrm>
            <a:off x="1144588" y="685800"/>
            <a:ext cx="4572000" cy="3429000"/>
          </a:xfrm>
          <a:ln/>
        </p:spPr>
      </p:sp>
      <p:sp>
        <p:nvSpPr>
          <p:cNvPr id="61445" name="Rectangle 3"/>
          <p:cNvSpPr>
            <a:spLocks noGrp="1" noChangeArrowheads="1"/>
          </p:cNvSpPr>
          <p:nvPr>
            <p:ph type="body" idx="1"/>
          </p:nvPr>
        </p:nvSpPr>
        <p:spPr>
          <a:xfrm>
            <a:off x="914400" y="4343400"/>
            <a:ext cx="5029200" cy="4114800"/>
          </a:xfrm>
          <a:noFill/>
          <a:ln/>
        </p:spPr>
        <p:txBody>
          <a:bodyPr/>
          <a:lstStyle/>
          <a:p>
            <a:pPr eaLnBrk="1" hangingPunct="1"/>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71E7B0A-DD4B-485F-9DC8-7B0F17EF9D2A}" type="slidenum">
              <a:rPr lang="en-GB" smtClean="0"/>
              <a:pPr/>
              <a:t>12</a:t>
            </a:fld>
            <a:endParaRPr lang="en-GB" smtClean="0"/>
          </a:p>
        </p:txBody>
      </p:sp>
      <p:sp>
        <p:nvSpPr>
          <p:cNvPr id="6246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9079F41E-439E-4235-8430-AFF50FAB6614}" type="slidenum">
              <a:rPr lang="en-US" sz="1200"/>
              <a:pPr algn="r" eaLnBrk="0" hangingPunct="0"/>
              <a:t>12</a:t>
            </a:fld>
            <a:endParaRPr lang="en-US" sz="1200"/>
          </a:p>
        </p:txBody>
      </p:sp>
      <p:sp>
        <p:nvSpPr>
          <p:cNvPr id="62468" name="Rectangle 2"/>
          <p:cNvSpPr>
            <a:spLocks noGrp="1" noRot="1" noChangeAspect="1" noChangeArrowheads="1" noTextEdit="1"/>
          </p:cNvSpPr>
          <p:nvPr>
            <p:ph type="sldImg"/>
          </p:nvPr>
        </p:nvSpPr>
        <p:spPr>
          <a:xfrm>
            <a:off x="1144588" y="685800"/>
            <a:ext cx="4572000" cy="3429000"/>
          </a:xfrm>
          <a:ln/>
        </p:spPr>
      </p:sp>
      <p:sp>
        <p:nvSpPr>
          <p:cNvPr id="62469"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D479EE6-8102-49B3-94A8-494C923D4C35}" type="slidenum">
              <a:rPr lang="en-GB" smtClean="0"/>
              <a:pPr/>
              <a:t>13</a:t>
            </a:fld>
            <a:endParaRPr lang="en-GB"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a:ln/>
        </p:spPr>
        <p:txBody>
          <a:bodyPr/>
          <a:lstStyle/>
          <a:p>
            <a:pPr eaLnBrk="1" hangingPunct="1"/>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9D2BADD-FE51-416F-99D6-1F9C7A43CC43}" type="slidenum">
              <a:rPr lang="en-GB" smtClean="0"/>
              <a:pPr/>
              <a:t>14</a:t>
            </a:fld>
            <a:endParaRPr lang="en-GB" smtClean="0"/>
          </a:p>
        </p:txBody>
      </p:sp>
      <p:sp>
        <p:nvSpPr>
          <p:cNvPr id="6553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6CA83F0-EAA7-4CAA-B340-625221FCD040}" type="slidenum">
              <a:rPr lang="en-US" sz="1200"/>
              <a:pPr algn="r" eaLnBrk="0" hangingPunct="0"/>
              <a:t>14</a:t>
            </a:fld>
            <a:endParaRPr lang="en-US" sz="1200"/>
          </a:p>
        </p:txBody>
      </p:sp>
      <p:sp>
        <p:nvSpPr>
          <p:cNvPr id="65540" name="Rectangle 2"/>
          <p:cNvSpPr>
            <a:spLocks noGrp="1" noRot="1" noChangeAspect="1" noChangeArrowheads="1" noTextEdit="1"/>
          </p:cNvSpPr>
          <p:nvPr>
            <p:ph type="sldImg"/>
          </p:nvPr>
        </p:nvSpPr>
        <p:spPr>
          <a:xfrm>
            <a:off x="1144588" y="685800"/>
            <a:ext cx="4572000" cy="3429000"/>
          </a:xfrm>
          <a:ln/>
        </p:spPr>
      </p:sp>
      <p:sp>
        <p:nvSpPr>
          <p:cNvPr id="65541" name="Rectangle 3"/>
          <p:cNvSpPr>
            <a:spLocks noGrp="1" noChangeArrowheads="1"/>
          </p:cNvSpPr>
          <p:nvPr>
            <p:ph type="body" idx="1"/>
          </p:nvPr>
        </p:nvSpPr>
        <p:spPr>
          <a:noFill/>
          <a:ln/>
        </p:spPr>
        <p:txBody>
          <a:bodyPr/>
          <a:lstStyle/>
          <a:p>
            <a:pPr marL="228600" indent="-228600" eaLnBrk="1" hangingPunct="1"/>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6AEF385-B6A7-4AF6-B67A-B2712003663A}" type="slidenum">
              <a:rPr lang="en-GB" smtClean="0"/>
              <a:pPr/>
              <a:t>15</a:t>
            </a:fld>
            <a:endParaRPr lang="en-GB" smtClean="0"/>
          </a:p>
        </p:txBody>
      </p:sp>
      <p:sp>
        <p:nvSpPr>
          <p:cNvPr id="6656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F5B0C27-04B4-45B4-81AE-92ABA400FD5E}" type="slidenum">
              <a:rPr lang="en-GB" sz="1200"/>
              <a:pPr algn="r" eaLnBrk="0" hangingPunct="0"/>
              <a:t>15</a:t>
            </a:fld>
            <a:endParaRPr lang="en-GB" sz="1200"/>
          </a:p>
        </p:txBody>
      </p:sp>
      <p:sp>
        <p:nvSpPr>
          <p:cNvPr id="66564" name="Rectangle 2"/>
          <p:cNvSpPr>
            <a:spLocks noGrp="1" noRot="1" noChangeAspect="1" noChangeArrowheads="1" noTextEdit="1"/>
          </p:cNvSpPr>
          <p:nvPr>
            <p:ph type="sldImg"/>
          </p:nvPr>
        </p:nvSpPr>
        <p:spPr>
          <a:xfrm>
            <a:off x="1143000" y="685800"/>
            <a:ext cx="4573588" cy="3430588"/>
          </a:xfrm>
          <a:ln/>
        </p:spPr>
      </p:sp>
      <p:sp>
        <p:nvSpPr>
          <p:cNvPr id="66565" name="Rectangle 3"/>
          <p:cNvSpPr>
            <a:spLocks noGrp="1" noChangeArrowheads="1"/>
          </p:cNvSpPr>
          <p:nvPr>
            <p:ph type="body" idx="1"/>
          </p:nvPr>
        </p:nvSpPr>
        <p:spPr>
          <a:xfrm>
            <a:off x="684213" y="4343400"/>
            <a:ext cx="5489575" cy="4114800"/>
          </a:xfrm>
          <a:noFill/>
          <a:ln/>
        </p:spPr>
        <p:txBody>
          <a:bodyPr/>
          <a:lstStyle/>
          <a:p>
            <a:pPr eaLnBrk="1" hangingPunct="1"/>
            <a:endParaRPr lang="en-GB" dirty="0"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43A000D-40C3-4ED1-A289-633C3A64CA38}" type="slidenum">
              <a:rPr lang="en-GB" smtClean="0"/>
              <a:pPr/>
              <a:t>16</a:t>
            </a:fld>
            <a:endParaRPr lang="en-GB" smtClean="0"/>
          </a:p>
        </p:txBody>
      </p:sp>
      <p:sp>
        <p:nvSpPr>
          <p:cNvPr id="6758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394FCAAD-473B-4AB2-92E9-2101B64C4098}" type="slidenum">
              <a:rPr lang="en-US" sz="1200"/>
              <a:pPr algn="r" eaLnBrk="0" hangingPunct="0"/>
              <a:t>16</a:t>
            </a:fld>
            <a:endParaRPr lang="en-US" sz="1200"/>
          </a:p>
        </p:txBody>
      </p:sp>
      <p:sp>
        <p:nvSpPr>
          <p:cNvPr id="67588" name="Rectangle 2"/>
          <p:cNvSpPr>
            <a:spLocks noGrp="1" noRot="1" noChangeAspect="1" noChangeArrowheads="1" noTextEdit="1"/>
          </p:cNvSpPr>
          <p:nvPr>
            <p:ph type="sldImg"/>
          </p:nvPr>
        </p:nvSpPr>
        <p:spPr>
          <a:xfrm>
            <a:off x="1144588" y="685800"/>
            <a:ext cx="4572000" cy="3429000"/>
          </a:xfrm>
          <a:ln/>
        </p:spPr>
      </p:sp>
      <p:sp>
        <p:nvSpPr>
          <p:cNvPr id="67589" name="Rectangle 3"/>
          <p:cNvSpPr>
            <a:spLocks noGrp="1" noChangeArrowheads="1"/>
          </p:cNvSpPr>
          <p:nvPr>
            <p:ph type="body" idx="1"/>
          </p:nvPr>
        </p:nvSpPr>
        <p:spPr>
          <a:xfrm>
            <a:off x="914400" y="4343400"/>
            <a:ext cx="5029200" cy="4114800"/>
          </a:xfrm>
          <a:noFill/>
          <a:ln/>
        </p:spPr>
        <p:txBody>
          <a:bodyPr/>
          <a:lstStyle/>
          <a:p>
            <a:pPr eaLnBrk="1" hangingPunct="1"/>
            <a:endParaRPr lang="en-GB"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3FA5E7B-0692-4FE8-82AE-5C24C4B16FAA}" type="slidenum">
              <a:rPr lang="en-GB" smtClean="0"/>
              <a:pPr/>
              <a:t>17</a:t>
            </a:fld>
            <a:endParaRPr lang="en-GB" smtClean="0"/>
          </a:p>
        </p:txBody>
      </p:sp>
      <p:sp>
        <p:nvSpPr>
          <p:cNvPr id="6861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98A1AE8D-8B17-43A6-995A-A019B009C9BD}" type="slidenum">
              <a:rPr lang="en-US" sz="1200"/>
              <a:pPr algn="r" eaLnBrk="0" hangingPunct="0"/>
              <a:t>17</a:t>
            </a:fld>
            <a:endParaRPr lang="en-US" sz="1200"/>
          </a:p>
        </p:txBody>
      </p:sp>
      <p:sp>
        <p:nvSpPr>
          <p:cNvPr id="68612" name="Rectangle 2"/>
          <p:cNvSpPr>
            <a:spLocks noGrp="1" noRot="1" noChangeAspect="1" noChangeArrowheads="1" noTextEdit="1"/>
          </p:cNvSpPr>
          <p:nvPr>
            <p:ph type="sldImg"/>
          </p:nvPr>
        </p:nvSpPr>
        <p:spPr>
          <a:xfrm>
            <a:off x="1144588" y="685800"/>
            <a:ext cx="4572000" cy="3429000"/>
          </a:xfrm>
          <a:ln/>
        </p:spPr>
      </p:sp>
      <p:sp>
        <p:nvSpPr>
          <p:cNvPr id="68613" name="Rectangle 3"/>
          <p:cNvSpPr>
            <a:spLocks noGrp="1" noChangeArrowheads="1"/>
          </p:cNvSpPr>
          <p:nvPr>
            <p:ph type="body" idx="1"/>
          </p:nvPr>
        </p:nvSpPr>
        <p:spPr>
          <a:noFill/>
          <a:ln/>
        </p:spPr>
        <p:txBody>
          <a:bodyPr/>
          <a:lstStyle/>
          <a:p>
            <a:pPr eaLnBrk="1" hangingPunct="1"/>
            <a:endParaRPr lang="en-GB" b="1"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E5F8ACD-69C5-4EB6-B465-74105117D25E}" type="slidenum">
              <a:rPr lang="en-GB" smtClean="0"/>
              <a:pPr/>
              <a:t>18</a:t>
            </a:fld>
            <a:endParaRPr lang="en-GB" smtClean="0"/>
          </a:p>
        </p:txBody>
      </p:sp>
      <p:sp>
        <p:nvSpPr>
          <p:cNvPr id="6963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EBE287E3-81EC-447A-8FD8-46E21EFF743E}" type="slidenum">
              <a:rPr lang="en-US" sz="1200"/>
              <a:pPr algn="r" eaLnBrk="0" hangingPunct="0"/>
              <a:t>18</a:t>
            </a:fld>
            <a:endParaRPr lang="en-US" sz="1200"/>
          </a:p>
        </p:txBody>
      </p:sp>
      <p:sp>
        <p:nvSpPr>
          <p:cNvPr id="69636" name="Rectangle 2"/>
          <p:cNvSpPr>
            <a:spLocks noGrp="1" noRot="1" noChangeAspect="1" noChangeArrowheads="1" noTextEdit="1"/>
          </p:cNvSpPr>
          <p:nvPr>
            <p:ph type="sldImg"/>
          </p:nvPr>
        </p:nvSpPr>
        <p:spPr>
          <a:xfrm>
            <a:off x="1144588" y="685800"/>
            <a:ext cx="4572000" cy="3429000"/>
          </a:xfrm>
          <a:ln/>
        </p:spPr>
      </p:sp>
      <p:sp>
        <p:nvSpPr>
          <p:cNvPr id="69637" name="Rectangle 3"/>
          <p:cNvSpPr>
            <a:spLocks noGrp="1" noChangeArrowheads="1"/>
          </p:cNvSpPr>
          <p:nvPr>
            <p:ph type="body" idx="1"/>
          </p:nvPr>
        </p:nvSpPr>
        <p:spPr>
          <a:xfrm>
            <a:off x="914400" y="4343400"/>
            <a:ext cx="5029200" cy="4114800"/>
          </a:xfrm>
          <a:noFill/>
          <a:ln/>
        </p:spPr>
        <p:txBody>
          <a:bodyPr/>
          <a:lstStyle/>
          <a:p>
            <a:pPr eaLnBrk="1" hangingPunct="1"/>
            <a:endParaRPr lang="en-GB"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C0C406C-C130-4587-9704-1AB04C6858BF}" type="slidenum">
              <a:rPr lang="en-GB" smtClean="0"/>
              <a:pPr/>
              <a:t>19</a:t>
            </a:fld>
            <a:endParaRPr lang="en-GB" smtClean="0"/>
          </a:p>
        </p:txBody>
      </p:sp>
      <p:sp>
        <p:nvSpPr>
          <p:cNvPr id="7065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0A944484-F978-42C5-A3C5-ED346BD894D9}" type="slidenum">
              <a:rPr lang="en-US" sz="1200"/>
              <a:pPr algn="r" eaLnBrk="0" hangingPunct="0"/>
              <a:t>19</a:t>
            </a:fld>
            <a:endParaRPr lang="en-US" sz="1200"/>
          </a:p>
        </p:txBody>
      </p:sp>
      <p:sp>
        <p:nvSpPr>
          <p:cNvPr id="70660" name="Rectangle 2"/>
          <p:cNvSpPr>
            <a:spLocks noGrp="1" noRot="1" noChangeAspect="1" noChangeArrowheads="1" noTextEdit="1"/>
          </p:cNvSpPr>
          <p:nvPr>
            <p:ph type="sldImg"/>
          </p:nvPr>
        </p:nvSpPr>
        <p:spPr>
          <a:xfrm>
            <a:off x="1144588" y="685800"/>
            <a:ext cx="4572000" cy="3429000"/>
          </a:xfrm>
          <a:ln/>
        </p:spPr>
      </p:sp>
      <p:sp>
        <p:nvSpPr>
          <p:cNvPr id="70661" name="Rectangle 3"/>
          <p:cNvSpPr>
            <a:spLocks noGrp="1" noChangeArrowheads="1"/>
          </p:cNvSpPr>
          <p:nvPr>
            <p:ph type="body" idx="1"/>
          </p:nvPr>
        </p:nvSpPr>
        <p:spPr>
          <a:xfrm>
            <a:off x="914400" y="4343400"/>
            <a:ext cx="5029200" cy="4114800"/>
          </a:xfrm>
          <a:noFill/>
          <a:ln/>
        </p:spPr>
        <p:txBody>
          <a:bodyPr/>
          <a:lstStyle/>
          <a:p>
            <a:pPr eaLnBrk="1" hangingPunct="1"/>
            <a:endParaRPr lang="en-GB" sz="14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42A31E3-D5D2-45B1-978A-FE4CF6FB6698}" type="slidenum">
              <a:rPr lang="en-GB" smtClean="0"/>
              <a:pPr/>
              <a:t>2</a:t>
            </a:fld>
            <a:endParaRPr lang="en-GB" smtClean="0"/>
          </a:p>
        </p:txBody>
      </p:sp>
      <p:sp>
        <p:nvSpPr>
          <p:cNvPr id="5120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73E5CCE7-07EE-4827-88AC-5ED983516480}" type="slidenum">
              <a:rPr lang="en-GB" sz="1200"/>
              <a:pPr algn="r" eaLnBrk="0" hangingPunct="0"/>
              <a:t>2</a:t>
            </a:fld>
            <a:endParaRPr lang="en-GB" sz="1200"/>
          </a:p>
        </p:txBody>
      </p:sp>
      <p:sp>
        <p:nvSpPr>
          <p:cNvPr id="51204" name="Rectangle 2"/>
          <p:cNvSpPr>
            <a:spLocks noGrp="1" noRot="1" noChangeAspect="1" noChangeArrowheads="1" noTextEdit="1"/>
          </p:cNvSpPr>
          <p:nvPr>
            <p:ph type="sldImg"/>
          </p:nvPr>
        </p:nvSpPr>
        <p:spPr>
          <a:xfrm>
            <a:off x="1635125" y="684213"/>
            <a:ext cx="3552825" cy="2663825"/>
          </a:xfrm>
          <a:ln/>
        </p:spPr>
      </p:sp>
      <p:sp>
        <p:nvSpPr>
          <p:cNvPr id="51205" name="Rectangle 3"/>
          <p:cNvSpPr>
            <a:spLocks noGrp="1" noChangeArrowheads="1"/>
          </p:cNvSpPr>
          <p:nvPr>
            <p:ph type="body" idx="1"/>
          </p:nvPr>
        </p:nvSpPr>
        <p:spPr>
          <a:xfrm>
            <a:off x="476250" y="3348038"/>
            <a:ext cx="6121400" cy="5327650"/>
          </a:xfrm>
          <a:noFill/>
          <a:ln/>
        </p:spPr>
        <p:txBody>
          <a:bodyPr/>
          <a:lstStyle/>
          <a:p>
            <a:pPr eaLnBrk="1" hangingPunct="1"/>
            <a:endParaRPr lang="en-US" dirty="0"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E5FDC06-8D17-4A32-AB51-7793E5FB863C}" type="slidenum">
              <a:rPr lang="en-GB" smtClean="0"/>
              <a:pPr/>
              <a:t>20</a:t>
            </a:fld>
            <a:endParaRPr lang="en-GB" smtClean="0"/>
          </a:p>
        </p:txBody>
      </p:sp>
      <p:sp>
        <p:nvSpPr>
          <p:cNvPr id="7270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BBDF81EB-FE69-4D04-8FD1-9722E2EC8293}" type="slidenum">
              <a:rPr lang="en-US" sz="1200"/>
              <a:pPr algn="r" eaLnBrk="0" hangingPunct="0"/>
              <a:t>20</a:t>
            </a:fld>
            <a:endParaRPr lang="en-US" sz="1200"/>
          </a:p>
        </p:txBody>
      </p:sp>
      <p:sp>
        <p:nvSpPr>
          <p:cNvPr id="72708" name="Rectangle 2"/>
          <p:cNvSpPr>
            <a:spLocks noGrp="1" noRot="1" noChangeAspect="1" noChangeArrowheads="1" noTextEdit="1"/>
          </p:cNvSpPr>
          <p:nvPr>
            <p:ph type="sldImg"/>
          </p:nvPr>
        </p:nvSpPr>
        <p:spPr>
          <a:xfrm>
            <a:off x="1144588" y="685800"/>
            <a:ext cx="4572000" cy="3429000"/>
          </a:xfrm>
          <a:ln/>
        </p:spPr>
      </p:sp>
      <p:sp>
        <p:nvSpPr>
          <p:cNvPr id="72709" name="Rectangle 3"/>
          <p:cNvSpPr>
            <a:spLocks noGrp="1" noChangeArrowheads="1"/>
          </p:cNvSpPr>
          <p:nvPr>
            <p:ph type="body" idx="1"/>
          </p:nvPr>
        </p:nvSpPr>
        <p:spPr>
          <a:noFill/>
          <a:ln/>
        </p:spPr>
        <p:txBody>
          <a:bodyPr/>
          <a:lstStyle/>
          <a:p>
            <a:pPr eaLnBrk="1" hangingPunct="1"/>
            <a:endParaRPr lang="en-GB" b="1"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5815D21-6C43-42B9-873A-335291DE19BD}" type="slidenum">
              <a:rPr lang="en-GB" smtClean="0"/>
              <a:pPr/>
              <a:t>21</a:t>
            </a:fld>
            <a:endParaRPr lang="en-GB" smtClean="0"/>
          </a:p>
        </p:txBody>
      </p:sp>
      <p:sp>
        <p:nvSpPr>
          <p:cNvPr id="7373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02A89A41-2B9F-40D9-916D-F0B341FC3A56}" type="slidenum">
              <a:rPr lang="en-US" sz="1200"/>
              <a:pPr algn="r" eaLnBrk="0" hangingPunct="0"/>
              <a:t>21</a:t>
            </a:fld>
            <a:endParaRPr lang="en-US" sz="1200"/>
          </a:p>
        </p:txBody>
      </p:sp>
      <p:sp>
        <p:nvSpPr>
          <p:cNvPr id="73732" name="Rectangle 2"/>
          <p:cNvSpPr>
            <a:spLocks noGrp="1" noRot="1" noChangeAspect="1" noChangeArrowheads="1" noTextEdit="1"/>
          </p:cNvSpPr>
          <p:nvPr>
            <p:ph type="sldImg"/>
          </p:nvPr>
        </p:nvSpPr>
        <p:spPr>
          <a:xfrm>
            <a:off x="1144588" y="685800"/>
            <a:ext cx="4572000" cy="3429000"/>
          </a:xfrm>
          <a:ln/>
        </p:spPr>
      </p:sp>
      <p:sp>
        <p:nvSpPr>
          <p:cNvPr id="73733" name="Rectangle 3"/>
          <p:cNvSpPr>
            <a:spLocks noGrp="1" noChangeArrowheads="1"/>
          </p:cNvSpPr>
          <p:nvPr>
            <p:ph type="body" idx="1"/>
          </p:nvPr>
        </p:nvSpPr>
        <p:spPr>
          <a:xfrm>
            <a:off x="914400" y="4343400"/>
            <a:ext cx="5029200" cy="4114800"/>
          </a:xfrm>
          <a:noFill/>
          <a:ln/>
        </p:spPr>
        <p:txBody>
          <a:bodyPr/>
          <a:lstStyle/>
          <a:p>
            <a:pPr eaLnBrk="1" hangingPunct="1"/>
            <a:endParaRPr lang="en-GB"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967F4A7-3B5F-4CF3-AFE2-1E8EDC899678}" type="slidenum">
              <a:rPr lang="en-GB" smtClean="0"/>
              <a:pPr/>
              <a:t>22</a:t>
            </a:fld>
            <a:endParaRPr lang="en-GB" smtClean="0"/>
          </a:p>
        </p:txBody>
      </p:sp>
      <p:sp>
        <p:nvSpPr>
          <p:cNvPr id="7577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BF2762CC-ED78-47F2-AE04-2D4251D69FE1}" type="slidenum">
              <a:rPr lang="en-GB" sz="1200"/>
              <a:pPr algn="r" eaLnBrk="0" hangingPunct="0"/>
              <a:t>22</a:t>
            </a:fld>
            <a:endParaRPr lang="en-GB" sz="1200"/>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xfrm>
            <a:off x="404813" y="4343400"/>
            <a:ext cx="6119812" cy="4114800"/>
          </a:xfrm>
          <a:noFill/>
          <a:ln/>
        </p:spPr>
        <p:txBody>
          <a:bodyPr/>
          <a:lstStyle/>
          <a:p>
            <a:pPr eaLnBrk="1" hangingPunct="1"/>
            <a:endParaRPr lang="en-GB"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461AD34-D1E7-466C-BC05-1F27F8BDD2D6}" type="slidenum">
              <a:rPr lang="en-GB" smtClean="0"/>
              <a:pPr/>
              <a:t>23</a:t>
            </a:fld>
            <a:endParaRPr lang="en-GB" smtClean="0"/>
          </a:p>
        </p:txBody>
      </p:sp>
      <p:sp>
        <p:nvSpPr>
          <p:cNvPr id="7680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338FAA9-593C-42C4-9091-EF221F084D4F}" type="slidenum">
              <a:rPr lang="en-GB" sz="1200"/>
              <a:pPr algn="r" eaLnBrk="0" hangingPunct="0"/>
              <a:t>23</a:t>
            </a:fld>
            <a:endParaRPr lang="en-GB" sz="1200"/>
          </a:p>
        </p:txBody>
      </p:sp>
      <p:sp>
        <p:nvSpPr>
          <p:cNvPr id="76804" name="Rectangle 2"/>
          <p:cNvSpPr>
            <a:spLocks noGrp="1" noRot="1" noChangeAspect="1" noChangeArrowheads="1" noTextEdit="1"/>
          </p:cNvSpPr>
          <p:nvPr>
            <p:ph type="sldImg"/>
          </p:nvPr>
        </p:nvSpPr>
        <p:spPr>
          <a:xfrm>
            <a:off x="1108075" y="684213"/>
            <a:ext cx="4606925" cy="3455987"/>
          </a:xfrm>
          <a:ln/>
        </p:spPr>
      </p:sp>
      <p:sp>
        <p:nvSpPr>
          <p:cNvPr id="76805" name="Rectangle 3"/>
          <p:cNvSpPr>
            <a:spLocks noGrp="1" noChangeArrowheads="1"/>
          </p:cNvSpPr>
          <p:nvPr>
            <p:ph type="body" idx="1"/>
          </p:nvPr>
        </p:nvSpPr>
        <p:spPr>
          <a:xfrm>
            <a:off x="549275" y="4427538"/>
            <a:ext cx="5903913" cy="4030662"/>
          </a:xfrm>
          <a:noFill/>
          <a:ln/>
        </p:spPr>
        <p:txBody>
          <a:bodyPr/>
          <a:lstStyle/>
          <a:p>
            <a:pPr eaLnBrk="1" hangingPunct="1"/>
            <a:endParaRPr lang="en-GB"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74D2950-3021-44B7-A22F-AE99D829BAD5}" type="slidenum">
              <a:rPr lang="en-GB" smtClean="0"/>
              <a:pPr/>
              <a:t>24</a:t>
            </a:fld>
            <a:endParaRPr lang="en-GB" smtClean="0"/>
          </a:p>
        </p:txBody>
      </p:sp>
      <p:sp>
        <p:nvSpPr>
          <p:cNvPr id="7782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333E3E52-862D-4EAF-9782-FD72A0A8F260}" type="slidenum">
              <a:rPr lang="en-GB" sz="1200"/>
              <a:pPr algn="r" eaLnBrk="0" hangingPunct="0"/>
              <a:t>24</a:t>
            </a:fld>
            <a:endParaRPr lang="en-GB" sz="1200"/>
          </a:p>
        </p:txBody>
      </p:sp>
      <p:sp>
        <p:nvSpPr>
          <p:cNvPr id="77828" name="Rectangle 2"/>
          <p:cNvSpPr>
            <a:spLocks noGrp="1" noRot="1" noChangeAspect="1" noChangeArrowheads="1" noTextEdit="1"/>
          </p:cNvSpPr>
          <p:nvPr>
            <p:ph type="sldImg"/>
          </p:nvPr>
        </p:nvSpPr>
        <p:spPr>
          <a:xfrm>
            <a:off x="1125538" y="684213"/>
            <a:ext cx="4572000" cy="3429000"/>
          </a:xfrm>
          <a:ln/>
        </p:spPr>
      </p:sp>
      <p:sp>
        <p:nvSpPr>
          <p:cNvPr id="77829" name="Rectangle 3"/>
          <p:cNvSpPr>
            <a:spLocks noGrp="1" noChangeArrowheads="1"/>
          </p:cNvSpPr>
          <p:nvPr>
            <p:ph type="body" idx="1"/>
          </p:nvPr>
        </p:nvSpPr>
        <p:spPr>
          <a:xfrm>
            <a:off x="914400" y="4343400"/>
            <a:ext cx="5029200" cy="4114800"/>
          </a:xfrm>
          <a:noFill/>
          <a:ln/>
        </p:spPr>
        <p:txBody>
          <a:bodyPr/>
          <a:lstStyle/>
          <a:p>
            <a:pPr eaLnBrk="1" hangingPunct="1"/>
            <a:endParaRPr lang="en-GB"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65E38CE-D90B-4999-B54B-B2D0C7D82C4D}" type="slidenum">
              <a:rPr lang="en-GB" smtClean="0"/>
              <a:pPr/>
              <a:t>25</a:t>
            </a:fld>
            <a:endParaRPr lang="en-GB" smtClean="0"/>
          </a:p>
        </p:txBody>
      </p:sp>
      <p:sp>
        <p:nvSpPr>
          <p:cNvPr id="7885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25B91DA-290A-49BF-9BFA-6C8F7C51337B}" type="slidenum">
              <a:rPr lang="en-GB" sz="1200"/>
              <a:pPr algn="r" eaLnBrk="0" hangingPunct="0"/>
              <a:t>25</a:t>
            </a:fld>
            <a:endParaRPr lang="en-GB" sz="1200"/>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xfrm>
            <a:off x="685800" y="4343400"/>
            <a:ext cx="5486400" cy="4476750"/>
          </a:xfrm>
          <a:noFill/>
          <a:ln/>
        </p:spPr>
        <p:txBody>
          <a:bodyPr/>
          <a:lstStyle/>
          <a:p>
            <a:pPr eaLnBrk="1" hangingPunct="1">
              <a:lnSpc>
                <a:spcPct val="80000"/>
              </a:lnSpc>
            </a:pPr>
            <a:endParaRPr lang="en-GB"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604E149-66E1-43F0-8D40-FF4FB7E5EBBD}" type="slidenum">
              <a:rPr lang="en-GB" smtClean="0"/>
              <a:pPr/>
              <a:t>26</a:t>
            </a:fld>
            <a:endParaRPr lang="en-GB" smtClean="0"/>
          </a:p>
        </p:txBody>
      </p:sp>
      <p:sp>
        <p:nvSpPr>
          <p:cNvPr id="7987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0A2A0C9A-3E2E-4168-9A23-59933CD3F61B}" type="slidenum">
              <a:rPr lang="en-US" sz="1200"/>
              <a:pPr algn="r" eaLnBrk="0" hangingPunct="0"/>
              <a:t>26</a:t>
            </a:fld>
            <a:endParaRPr lang="en-US" sz="1200"/>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xfrm>
            <a:off x="914400" y="4343400"/>
            <a:ext cx="5029200" cy="4114800"/>
          </a:xfrm>
          <a:noFill/>
          <a:ln/>
        </p:spPr>
        <p:txBody>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7F5ADE4-8E2F-464A-881B-BA11B6A7F106}" type="slidenum">
              <a:rPr lang="en-GB" smtClean="0"/>
              <a:pPr/>
              <a:t>27</a:t>
            </a:fld>
            <a:endParaRPr lang="en-GB" smtClean="0"/>
          </a:p>
        </p:txBody>
      </p:sp>
      <p:sp>
        <p:nvSpPr>
          <p:cNvPr id="8192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E93AFAD1-E16B-4EEA-A36B-B2F83CA48EB9}" type="slidenum">
              <a:rPr lang="en-US" sz="1200"/>
              <a:pPr algn="r" eaLnBrk="0" hangingPunct="0"/>
              <a:t>27</a:t>
            </a:fld>
            <a:endParaRPr lang="en-US" sz="1200"/>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xfrm>
            <a:off x="914400" y="4343400"/>
            <a:ext cx="5029200" cy="4114800"/>
          </a:xfrm>
          <a:noFill/>
          <a:ln/>
        </p:spPr>
        <p:txBody>
          <a:bodyPr/>
          <a:lstStyle/>
          <a:p>
            <a:pPr eaLnBrk="1" hangingPunct="1">
              <a:spcBef>
                <a:spcPct val="0"/>
              </a:spcBef>
            </a:pPr>
            <a:endParaRPr lang="en-GB"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9E30E67-A6E6-4F70-AF9A-1A39DDED68DB}" type="slidenum">
              <a:rPr lang="en-GB" smtClean="0"/>
              <a:pPr/>
              <a:t>28</a:t>
            </a:fld>
            <a:endParaRPr lang="en-GB"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14400" y="4343400"/>
            <a:ext cx="5029200" cy="4114800"/>
          </a:xfrm>
          <a:noFill/>
          <a:ln/>
        </p:spPr>
        <p:txBody>
          <a:bodyPr/>
          <a:lstStyle/>
          <a:p>
            <a:pPr eaLnBrk="1" hangingPunct="1"/>
            <a:endParaRPr lang="en-GB"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B5F19E5-EB2A-48E0-AD8C-068C62E59884}" type="slidenum">
              <a:rPr lang="en-GB" smtClean="0"/>
              <a:pPr/>
              <a:t>29</a:t>
            </a:fld>
            <a:endParaRPr lang="en-GB" smtClean="0"/>
          </a:p>
        </p:txBody>
      </p:sp>
      <p:sp>
        <p:nvSpPr>
          <p:cNvPr id="86019" name="Slide Image Placeholder 1"/>
          <p:cNvSpPr>
            <a:spLocks noGrp="1" noRot="1" noChangeAspect="1" noTextEdit="1"/>
          </p:cNvSpPr>
          <p:nvPr>
            <p:ph type="sldImg"/>
          </p:nvPr>
        </p:nvSpPr>
        <p:spPr>
          <a:ln/>
        </p:spPr>
      </p:sp>
      <p:sp>
        <p:nvSpPr>
          <p:cNvPr id="86020" name="Notes Placeholder 2"/>
          <p:cNvSpPr>
            <a:spLocks noGrp="1"/>
          </p:cNvSpPr>
          <p:nvPr>
            <p:ph type="body" idx="1"/>
          </p:nvPr>
        </p:nvSpPr>
        <p:spPr>
          <a:xfrm>
            <a:off x="914400" y="4343400"/>
            <a:ext cx="5029200" cy="4114800"/>
          </a:xfrm>
          <a:noFill/>
          <a:ln/>
        </p:spPr>
        <p:txBody>
          <a:bodyPr/>
          <a:lstStyle/>
          <a:p>
            <a:pPr eaLnBrk="1" hangingPunct="1"/>
            <a:endParaRPr lang="en-GB" b="1" i="1" smtClean="0">
              <a:cs typeface="Arial" charset="0"/>
            </a:endParaRPr>
          </a:p>
          <a:p>
            <a:pPr eaLnBrk="1" hangingPunct="1"/>
            <a:endParaRPr lang="en-GB" b="1" i="1" smtClean="0">
              <a:cs typeface="Arial" charset="0"/>
            </a:endParaRPr>
          </a:p>
        </p:txBody>
      </p:sp>
      <p:sp>
        <p:nvSpPr>
          <p:cNvPr id="8602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5B1A9C7-F406-486A-98F5-BC003D2F6BC5}" type="slidenum">
              <a:rPr lang="en-GB" sz="1200">
                <a:cs typeface="Arial" charset="0"/>
              </a:rPr>
              <a:pPr algn="r" eaLnBrk="0" hangingPunct="0"/>
              <a:t>29</a:t>
            </a:fld>
            <a:endParaRPr lang="en-GB" sz="120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GB" dirty="0" smtClean="0">
              <a:ea typeface="ヒラギノ角ゴ Pro W3" charset="-128"/>
            </a:endParaRPr>
          </a:p>
        </p:txBody>
      </p:sp>
      <p:sp>
        <p:nvSpPr>
          <p:cNvPr id="52228" name="Slide Number Placeholder 3"/>
          <p:cNvSpPr>
            <a:spLocks noGrp="1"/>
          </p:cNvSpPr>
          <p:nvPr>
            <p:ph type="sldNum" sz="quarter" idx="5"/>
          </p:nvPr>
        </p:nvSpPr>
        <p:spPr>
          <a:noFill/>
        </p:spPr>
        <p:txBody>
          <a:bodyPr/>
          <a:lstStyle/>
          <a:p>
            <a:fld id="{DA858265-1BCD-403A-915E-0F79215D94FD}"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1C2E0D2F-25E4-4A9D-926E-74C1B22E7C6C}" type="slidenum">
              <a:rPr lang="en-GB" smtClean="0">
                <a:cs typeface="Arial" charset="0"/>
              </a:rPr>
              <a:pPr/>
              <a:t>30</a:t>
            </a:fld>
            <a:endParaRPr lang="en-GB" smtClean="0">
              <a:cs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GB" dirty="0" smtClean="0">
              <a:ea typeface="ヒラギノ角ゴ Pro W3" charset="-128"/>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47B072E-52F0-4649-B7F9-8D141811AC43}" type="slidenum">
              <a:rPr lang="en-GB" smtClean="0"/>
              <a:pPr/>
              <a:t>31</a:t>
            </a:fld>
            <a:endParaRPr lang="en-GB" smtClean="0"/>
          </a:p>
        </p:txBody>
      </p:sp>
      <p:sp>
        <p:nvSpPr>
          <p:cNvPr id="7168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CE92FA23-1A8F-4F2B-A71B-6968EF406896}" type="slidenum">
              <a:rPr lang="en-US" sz="1200"/>
              <a:pPr algn="r" eaLnBrk="0" hangingPunct="0"/>
              <a:t>31</a:t>
            </a:fld>
            <a:endParaRPr lang="en-US" sz="1200"/>
          </a:p>
        </p:txBody>
      </p:sp>
      <p:sp>
        <p:nvSpPr>
          <p:cNvPr id="71684" name="Rectangle 2"/>
          <p:cNvSpPr>
            <a:spLocks noGrp="1" noRot="1" noChangeAspect="1" noChangeArrowheads="1" noTextEdit="1"/>
          </p:cNvSpPr>
          <p:nvPr>
            <p:ph type="sldImg"/>
          </p:nvPr>
        </p:nvSpPr>
        <p:spPr>
          <a:xfrm>
            <a:off x="1144588" y="685800"/>
            <a:ext cx="4572000" cy="3429000"/>
          </a:xfrm>
          <a:ln/>
        </p:spPr>
      </p:sp>
      <p:sp>
        <p:nvSpPr>
          <p:cNvPr id="71685" name="Rectangle 3"/>
          <p:cNvSpPr>
            <a:spLocks noGrp="1" noChangeArrowheads="1"/>
          </p:cNvSpPr>
          <p:nvPr>
            <p:ph type="body" idx="1"/>
          </p:nvPr>
        </p:nvSpPr>
        <p:spPr>
          <a:noFill/>
          <a:ln/>
        </p:spPr>
        <p:txBody>
          <a:bodyPr/>
          <a:lstStyle/>
          <a:p>
            <a:pPr eaLnBrk="1" hangingPunct="1"/>
            <a:endParaRPr lang="en-GB" b="1"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C8F6B7A-AC40-499C-9448-85C57675CDA0}" type="slidenum">
              <a:rPr lang="en-GB" smtClean="0"/>
              <a:pPr/>
              <a:t>32</a:t>
            </a:fld>
            <a:endParaRPr lang="en-GB" smtClean="0"/>
          </a:p>
        </p:txBody>
      </p:sp>
      <p:sp>
        <p:nvSpPr>
          <p:cNvPr id="82947" name="Slide Image Placeholder 1"/>
          <p:cNvSpPr>
            <a:spLocks noGrp="1" noRot="1" noChangeAspect="1" noTextEdit="1"/>
          </p:cNvSpPr>
          <p:nvPr>
            <p:ph type="sldImg"/>
          </p:nvPr>
        </p:nvSpPr>
        <p:spPr>
          <a:ln/>
        </p:spPr>
      </p:sp>
      <p:sp>
        <p:nvSpPr>
          <p:cNvPr id="82948" name="Notes Placeholder 2"/>
          <p:cNvSpPr>
            <a:spLocks noGrp="1"/>
          </p:cNvSpPr>
          <p:nvPr>
            <p:ph type="body" idx="1"/>
          </p:nvPr>
        </p:nvSpPr>
        <p:spPr>
          <a:xfrm>
            <a:off x="914400" y="4343400"/>
            <a:ext cx="5029200" cy="4114800"/>
          </a:xfrm>
          <a:noFill/>
          <a:ln/>
        </p:spPr>
        <p:txBody>
          <a:bodyPr/>
          <a:lstStyle/>
          <a:p>
            <a:pPr eaLnBrk="1" hangingPunct="1"/>
            <a:endParaRPr lang="en-GB" dirty="0" smtClean="0"/>
          </a:p>
        </p:txBody>
      </p:sp>
      <p:sp>
        <p:nvSpPr>
          <p:cNvPr id="8294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EAE8154-2FF7-47D1-9897-5402FB79790A}" type="slidenum">
              <a:rPr lang="en-US" sz="1200"/>
              <a:pPr algn="r" eaLnBrk="0" hangingPunct="0"/>
              <a:t>32</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3B61C02-0C1E-4784-AB3B-4278AFC653BC}" type="slidenum">
              <a:rPr lang="en-GB" smtClean="0"/>
              <a:pPr/>
              <a:t>33</a:t>
            </a:fld>
            <a:endParaRPr lang="en-GB" smtClean="0"/>
          </a:p>
        </p:txBody>
      </p:sp>
      <p:sp>
        <p:nvSpPr>
          <p:cNvPr id="8397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E99DF844-F9A5-40ED-AC5C-10249533377D}" type="slidenum">
              <a:rPr lang="en-US" sz="1200"/>
              <a:pPr algn="r" eaLnBrk="0" hangingPunct="0"/>
              <a:t>33</a:t>
            </a:fld>
            <a:endParaRPr lang="en-US" sz="1200"/>
          </a:p>
        </p:txBody>
      </p:sp>
      <p:sp>
        <p:nvSpPr>
          <p:cNvPr id="83972" name="Rectangle 2"/>
          <p:cNvSpPr>
            <a:spLocks noGrp="1" noRot="1" noChangeAspect="1" noChangeArrowheads="1" noTextEdit="1"/>
          </p:cNvSpPr>
          <p:nvPr>
            <p:ph type="sldImg"/>
          </p:nvPr>
        </p:nvSpPr>
        <p:spPr>
          <a:xfrm>
            <a:off x="1144588" y="685800"/>
            <a:ext cx="4572000" cy="3429000"/>
          </a:xfrm>
          <a:ln/>
        </p:spPr>
      </p:sp>
      <p:sp>
        <p:nvSpPr>
          <p:cNvPr id="83973" name="Rectangle 3"/>
          <p:cNvSpPr>
            <a:spLocks noGrp="1" noChangeArrowheads="1"/>
          </p:cNvSpPr>
          <p:nvPr>
            <p:ph type="body" idx="1"/>
          </p:nvPr>
        </p:nvSpPr>
        <p:spPr>
          <a:xfrm>
            <a:off x="914400" y="4343400"/>
            <a:ext cx="5029200" cy="4114800"/>
          </a:xfrm>
          <a:noFill/>
          <a:ln/>
        </p:spPr>
        <p:txBody>
          <a:bodyPr/>
          <a:lstStyle/>
          <a:p>
            <a:pPr eaLnBrk="1" hangingPunct="1"/>
            <a:endParaRPr lang="en-GB"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EB60B52-D828-488A-BF69-A8C359EBB7D3}" type="slidenum">
              <a:rPr lang="en-US" sz="1200"/>
              <a:pPr algn="r"/>
              <a:t>35</a:t>
            </a:fld>
            <a:endParaRPr lang="en-US" sz="1200"/>
          </a:p>
        </p:txBody>
      </p:sp>
      <p:sp>
        <p:nvSpPr>
          <p:cNvPr id="112643" name="Rectangle 2"/>
          <p:cNvSpPr>
            <a:spLocks noGrp="1" noRot="1" noChangeAspect="1" noChangeArrowheads="1" noTextEdit="1"/>
          </p:cNvSpPr>
          <p:nvPr>
            <p:ph type="sldImg"/>
          </p:nvPr>
        </p:nvSpPr>
        <p:spPr>
          <a:xfrm>
            <a:off x="1144588" y="685800"/>
            <a:ext cx="4572000" cy="3429000"/>
          </a:xfrm>
          <a:ln/>
        </p:spPr>
      </p:sp>
      <p:sp>
        <p:nvSpPr>
          <p:cNvPr id="112644" name="Rectangle 3"/>
          <p:cNvSpPr>
            <a:spLocks noGrp="1" noChangeArrowheads="1"/>
          </p:cNvSpPr>
          <p:nvPr>
            <p:ph type="body" idx="1"/>
          </p:nvPr>
        </p:nvSpPr>
        <p:spPr>
          <a:noFill/>
          <a:ln/>
        </p:spPr>
        <p:txBody>
          <a:bodyPr/>
          <a:lstStyle/>
          <a:p>
            <a:pPr eaLnBrk="1" hangingPunct="1"/>
            <a:endParaRPr lang="en-GB" dirty="0" smtClean="0">
              <a:ea typeface="ヒラギノ角ゴ Pro W3"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25445AC-19C7-4440-88DC-29B18553D6FD}" type="slidenum">
              <a:rPr lang="en-GB" sz="1200"/>
              <a:pPr algn="r"/>
              <a:t>36</a:t>
            </a:fld>
            <a:endParaRPr lang="en-GB" sz="1200"/>
          </a:p>
        </p:txBody>
      </p:sp>
      <p:sp>
        <p:nvSpPr>
          <p:cNvPr id="110595" name="Slide Image Placeholder 1"/>
          <p:cNvSpPr>
            <a:spLocks noGrp="1" noRot="1" noChangeAspect="1" noTextEdit="1"/>
          </p:cNvSpPr>
          <p:nvPr>
            <p:ph type="sldImg"/>
          </p:nvPr>
        </p:nvSpPr>
        <p:spPr>
          <a:ln/>
        </p:spPr>
      </p:sp>
      <p:sp>
        <p:nvSpPr>
          <p:cNvPr id="110596" name="Notes Placeholder 2"/>
          <p:cNvSpPr>
            <a:spLocks noGrp="1"/>
          </p:cNvSpPr>
          <p:nvPr>
            <p:ph type="body" idx="1"/>
          </p:nvPr>
        </p:nvSpPr>
        <p:spPr>
          <a:xfrm>
            <a:off x="914400" y="4343400"/>
            <a:ext cx="5029200" cy="4114800"/>
          </a:xfrm>
          <a:noFill/>
          <a:ln/>
        </p:spPr>
        <p:txBody>
          <a:bodyPr/>
          <a:lstStyle/>
          <a:p>
            <a:pPr eaLnBrk="1" hangingPunct="1"/>
            <a:endParaRPr lang="en-GB" dirty="0" smtClean="0"/>
          </a:p>
        </p:txBody>
      </p:sp>
      <p:sp>
        <p:nvSpPr>
          <p:cNvPr id="11059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C1C9E50B-111F-438B-BCD2-3FFD521FE9DF}" type="slidenum">
              <a:rPr lang="en-US" sz="1200"/>
              <a:pPr algn="r" eaLnBrk="0" hangingPunct="0"/>
              <a:t>36</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3EA2115-C700-44A2-8A01-D44F7EF8D41D}" type="slidenum">
              <a:rPr lang="en-GB" smtClean="0"/>
              <a:pPr/>
              <a:t>37</a:t>
            </a:fld>
            <a:endParaRPr lang="en-GB" smtClean="0"/>
          </a:p>
        </p:txBody>
      </p:sp>
      <p:sp>
        <p:nvSpPr>
          <p:cNvPr id="9216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C894E4E-A284-4A99-A078-F56FA476FBBA}" type="slidenum">
              <a:rPr lang="en-US" sz="1200"/>
              <a:pPr algn="r" eaLnBrk="0" hangingPunct="0"/>
              <a:t>37</a:t>
            </a:fld>
            <a:endParaRPr lang="en-US" sz="1200"/>
          </a:p>
        </p:txBody>
      </p:sp>
      <p:sp>
        <p:nvSpPr>
          <p:cNvPr id="92164" name="Rectangle 2"/>
          <p:cNvSpPr>
            <a:spLocks noGrp="1" noRot="1" noChangeAspect="1" noChangeArrowheads="1" noTextEdit="1"/>
          </p:cNvSpPr>
          <p:nvPr>
            <p:ph type="sldImg"/>
          </p:nvPr>
        </p:nvSpPr>
        <p:spPr>
          <a:xfrm>
            <a:off x="1144588" y="685800"/>
            <a:ext cx="4572000" cy="3429000"/>
          </a:xfrm>
          <a:ln/>
        </p:spPr>
      </p:sp>
      <p:sp>
        <p:nvSpPr>
          <p:cNvPr id="92165" name="Rectangle 3"/>
          <p:cNvSpPr>
            <a:spLocks noGrp="1" noChangeArrowheads="1"/>
          </p:cNvSpPr>
          <p:nvPr>
            <p:ph type="body" idx="1"/>
          </p:nvPr>
        </p:nvSpPr>
        <p:spPr>
          <a:xfrm>
            <a:off x="914400" y="4343400"/>
            <a:ext cx="5029200" cy="4114800"/>
          </a:xfrm>
          <a:noFill/>
          <a:ln/>
        </p:spPr>
        <p:txBody>
          <a:bodyPr/>
          <a:lstStyle/>
          <a:p>
            <a:pPr eaLnBrk="1" hangingPunct="1"/>
            <a:endParaRPr lang="en-GB"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C362F581-757E-4A5E-90B7-8A7B6560AB61}" type="slidenum">
              <a:rPr lang="en-GB" smtClean="0"/>
              <a:pPr/>
              <a:t>38</a:t>
            </a:fld>
            <a:endParaRPr lang="en-GB" smtClean="0"/>
          </a:p>
        </p:txBody>
      </p:sp>
      <p:sp>
        <p:nvSpPr>
          <p:cNvPr id="91139" name="Slide Image Placeholder 1"/>
          <p:cNvSpPr>
            <a:spLocks noGrp="1" noRot="1" noChangeAspect="1" noTextEdit="1"/>
          </p:cNvSpPr>
          <p:nvPr>
            <p:ph type="sldImg"/>
          </p:nvPr>
        </p:nvSpPr>
        <p:spPr>
          <a:ln/>
        </p:spPr>
      </p:sp>
      <p:sp>
        <p:nvSpPr>
          <p:cNvPr id="91140" name="Notes Placeholder 2"/>
          <p:cNvSpPr>
            <a:spLocks noGrp="1"/>
          </p:cNvSpPr>
          <p:nvPr>
            <p:ph type="body" idx="1"/>
          </p:nvPr>
        </p:nvSpPr>
        <p:spPr>
          <a:xfrm>
            <a:off x="914400" y="4343400"/>
            <a:ext cx="5029200" cy="4114800"/>
          </a:xfrm>
          <a:noFill/>
          <a:ln/>
        </p:spPr>
        <p:txBody>
          <a:bodyPr/>
          <a:lstStyle/>
          <a:p>
            <a:pPr eaLnBrk="1" hangingPunct="1"/>
            <a:endParaRPr lang="en-GB" dirty="0" smtClean="0"/>
          </a:p>
        </p:txBody>
      </p:sp>
      <p:sp>
        <p:nvSpPr>
          <p:cNvPr id="9114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DCC0B95-2848-4B42-BFBF-C0F19D8A01EC}" type="slidenum">
              <a:rPr lang="en-US" sz="1200"/>
              <a:pPr algn="r" eaLnBrk="0" hangingPunct="0"/>
              <a:t>38</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E4246C5-5D77-409D-AD6D-6A37BE272E8C}" type="slidenum">
              <a:rPr lang="en-GB" smtClean="0"/>
              <a:pPr/>
              <a:t>39</a:t>
            </a:fld>
            <a:endParaRPr lang="en-GB" smtClean="0"/>
          </a:p>
        </p:txBody>
      </p:sp>
      <p:sp>
        <p:nvSpPr>
          <p:cNvPr id="93187" name="Slide Image Placeholder 1"/>
          <p:cNvSpPr>
            <a:spLocks noGrp="1" noRot="1" noChangeAspect="1" noTextEdit="1"/>
          </p:cNvSpPr>
          <p:nvPr>
            <p:ph type="sldImg"/>
          </p:nvPr>
        </p:nvSpPr>
        <p:spPr>
          <a:ln/>
        </p:spPr>
      </p:sp>
      <p:sp>
        <p:nvSpPr>
          <p:cNvPr id="93188" name="Notes Placeholder 2"/>
          <p:cNvSpPr>
            <a:spLocks noGrp="1"/>
          </p:cNvSpPr>
          <p:nvPr>
            <p:ph type="body" idx="1"/>
          </p:nvPr>
        </p:nvSpPr>
        <p:spPr>
          <a:xfrm>
            <a:off x="914400" y="4343400"/>
            <a:ext cx="5029200" cy="4114800"/>
          </a:xfrm>
          <a:noFill/>
          <a:ln/>
        </p:spPr>
        <p:txBody>
          <a:bodyPr/>
          <a:lstStyle/>
          <a:p>
            <a:pPr eaLnBrk="1" hangingPunct="1"/>
            <a:r>
              <a:rPr lang="en-GB" smtClean="0"/>
              <a:t>3.55pm – 5 mins</a:t>
            </a:r>
          </a:p>
          <a:p>
            <a:pPr eaLnBrk="1" hangingPunct="1"/>
            <a:endParaRPr lang="en-GB" smtClean="0"/>
          </a:p>
          <a:p>
            <a:pPr eaLnBrk="1" hangingPunct="1"/>
            <a:r>
              <a:rPr lang="en-GB" smtClean="0"/>
              <a:t>Emphasise the key learning activity that takes place online as part of their shutterfly group. There will be  the following facilities:</a:t>
            </a:r>
          </a:p>
          <a:p>
            <a:pPr eaLnBrk="1" hangingPunct="1">
              <a:buFontTx/>
              <a:buChar char="•"/>
            </a:pPr>
            <a:r>
              <a:rPr lang="en-GB" smtClean="0"/>
              <a:t>A discussion group to share your learning journey experiences;</a:t>
            </a:r>
          </a:p>
          <a:p>
            <a:pPr eaLnBrk="1" hangingPunct="1">
              <a:buFontTx/>
              <a:buChar char="•"/>
            </a:pPr>
            <a:r>
              <a:rPr lang="en-GB" smtClean="0"/>
              <a:t>Additional learning resources</a:t>
            </a:r>
          </a:p>
          <a:p>
            <a:pPr eaLnBrk="1" hangingPunct="1">
              <a:buFontTx/>
              <a:buChar char="•"/>
            </a:pPr>
            <a:r>
              <a:rPr lang="en-GB" smtClean="0"/>
              <a:t>Copies of handouts and workbook</a:t>
            </a:r>
          </a:p>
          <a:p>
            <a:pPr eaLnBrk="1" hangingPunct="1">
              <a:buFontTx/>
              <a:buChar char="•"/>
            </a:pPr>
            <a:r>
              <a:rPr lang="en-GB" smtClean="0"/>
              <a:t>Question area for logging issues with trainers</a:t>
            </a:r>
          </a:p>
          <a:p>
            <a:pPr eaLnBrk="1" hangingPunct="1">
              <a:buFontTx/>
              <a:buChar char="•"/>
            </a:pPr>
            <a:r>
              <a:rPr lang="en-GB" smtClean="0"/>
              <a:t>Teleclass details</a:t>
            </a:r>
          </a:p>
          <a:p>
            <a:pPr eaLnBrk="1" hangingPunct="1"/>
            <a:endParaRPr lang="en-GB" smtClean="0"/>
          </a:p>
          <a:p>
            <a:pPr eaLnBrk="1" hangingPunct="1"/>
            <a:r>
              <a:rPr lang="en-GB" smtClean="0"/>
              <a:t>Ensure that all participants have a peer partner assigned and that they agree a process of ensuring that both (preferably) but at least one can take part in the teleclass to share additional learning.</a:t>
            </a:r>
          </a:p>
        </p:txBody>
      </p:sp>
      <p:sp>
        <p:nvSpPr>
          <p:cNvPr id="9318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2851CE3A-411C-4590-865B-5B3373E330B8}" type="slidenum">
              <a:rPr lang="en-US" sz="1200"/>
              <a:pPr algn="r" eaLnBrk="0" hangingPunct="0"/>
              <a:t>39</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5344C13-6F9C-477E-AC5D-C27C9DFB7EF1}" type="slidenum">
              <a:rPr lang="en-GB" smtClean="0"/>
              <a:pPr/>
              <a:t>40</a:t>
            </a:fld>
            <a:endParaRPr lang="en-GB" smtClean="0"/>
          </a:p>
        </p:txBody>
      </p:sp>
      <p:sp>
        <p:nvSpPr>
          <p:cNvPr id="9421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28BFF4E-4EA3-4EEE-83F6-BF83375561DB}" type="slidenum">
              <a:rPr lang="en-US" sz="1200"/>
              <a:pPr algn="r" eaLnBrk="0" hangingPunct="0"/>
              <a:t>40</a:t>
            </a:fld>
            <a:endParaRPr lang="en-US" sz="1200"/>
          </a:p>
        </p:txBody>
      </p:sp>
      <p:sp>
        <p:nvSpPr>
          <p:cNvPr id="94212" name="Rectangle 2"/>
          <p:cNvSpPr>
            <a:spLocks noGrp="1" noRot="1" noChangeAspect="1" noChangeArrowheads="1" noTextEdit="1"/>
          </p:cNvSpPr>
          <p:nvPr>
            <p:ph type="sldImg"/>
          </p:nvPr>
        </p:nvSpPr>
        <p:spPr>
          <a:xfrm>
            <a:off x="1144588" y="685800"/>
            <a:ext cx="4572000" cy="3429000"/>
          </a:xfrm>
          <a:ln/>
        </p:spPr>
      </p:sp>
      <p:sp>
        <p:nvSpPr>
          <p:cNvPr id="94213" name="Rectangle 3"/>
          <p:cNvSpPr>
            <a:spLocks noGrp="1" noChangeArrowheads="1"/>
          </p:cNvSpPr>
          <p:nvPr>
            <p:ph type="body" idx="1"/>
          </p:nvPr>
        </p:nvSpPr>
        <p:spPr>
          <a:xfrm>
            <a:off x="914400" y="4343400"/>
            <a:ext cx="5029200" cy="4114800"/>
          </a:xfrm>
          <a:noFill/>
          <a:ln/>
        </p:spPr>
        <p:txBody>
          <a:bodyPr/>
          <a:lstStyle/>
          <a:p>
            <a:pPr eaLnBrk="1" hangingPunct="1"/>
            <a:endParaRPr lang="en-GB" dirty="0" smtClean="0"/>
          </a:p>
          <a:p>
            <a:pPr eaLnBrk="1" hangingPunct="1"/>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BDCC4C7-E37C-4B74-B163-496FE3BE0F16}" type="slidenum">
              <a:rPr lang="en-GB" smtClean="0"/>
              <a:pPr/>
              <a:t>4</a:t>
            </a:fld>
            <a:endParaRPr lang="en-GB" smtClean="0"/>
          </a:p>
        </p:txBody>
      </p:sp>
      <p:sp>
        <p:nvSpPr>
          <p:cNvPr id="5325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C9BFA2B2-1905-4DC2-9228-87466140D141}" type="slidenum">
              <a:rPr lang="en-US" sz="1200"/>
              <a:pPr algn="r" eaLnBrk="0" hangingPunct="0"/>
              <a:t>4</a:t>
            </a:fld>
            <a:endParaRPr lang="en-US" sz="1200"/>
          </a:p>
        </p:txBody>
      </p:sp>
      <p:sp>
        <p:nvSpPr>
          <p:cNvPr id="53252" name="Rectangle 2"/>
          <p:cNvSpPr>
            <a:spLocks noGrp="1" noRot="1" noChangeAspect="1" noChangeArrowheads="1" noTextEdit="1"/>
          </p:cNvSpPr>
          <p:nvPr>
            <p:ph type="sldImg"/>
          </p:nvPr>
        </p:nvSpPr>
        <p:spPr>
          <a:xfrm>
            <a:off x="1144588" y="685800"/>
            <a:ext cx="4572000" cy="3429000"/>
          </a:xfrm>
          <a:ln/>
        </p:spPr>
      </p:sp>
      <p:sp>
        <p:nvSpPr>
          <p:cNvPr id="53253" name="Rectangle 3"/>
          <p:cNvSpPr>
            <a:spLocks noGrp="1" noChangeArrowheads="1"/>
          </p:cNvSpPr>
          <p:nvPr>
            <p:ph type="body" idx="1"/>
          </p:nvPr>
        </p:nvSpPr>
        <p:spPr>
          <a:xfrm>
            <a:off x="914400" y="4343400"/>
            <a:ext cx="5029200" cy="4114800"/>
          </a:xfrm>
          <a:noFill/>
          <a:ln/>
        </p:spPr>
        <p:txBody>
          <a:bodyPr/>
          <a:lstStyle/>
          <a:p>
            <a:pPr eaLnBrk="1" hangingPunct="1"/>
            <a:endParaRPr lang="en-GB"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F5EC0E4-DDE5-4784-A2D7-6607F937BF2F}" type="slidenum">
              <a:rPr lang="en-US" smtClean="0"/>
              <a:pPr/>
              <a:t>41</a:t>
            </a:fld>
            <a:endParaRPr lang="en-US" smtClean="0"/>
          </a:p>
        </p:txBody>
      </p:sp>
      <p:sp>
        <p:nvSpPr>
          <p:cNvPr id="95235" name="Rectangle 2"/>
          <p:cNvSpPr>
            <a:spLocks noGrp="1" noRot="1" noChangeAspect="1" noChangeArrowheads="1" noTextEdit="1"/>
          </p:cNvSpPr>
          <p:nvPr>
            <p:ph type="sldImg"/>
          </p:nvPr>
        </p:nvSpPr>
        <p:spPr>
          <a:xfrm>
            <a:off x="1144588" y="685800"/>
            <a:ext cx="4572000" cy="3429000"/>
          </a:xfrm>
          <a:ln/>
        </p:spPr>
      </p:sp>
      <p:sp>
        <p:nvSpPr>
          <p:cNvPr id="95236" name="Rectangle 3"/>
          <p:cNvSpPr>
            <a:spLocks noGrp="1" noChangeArrowheads="1"/>
          </p:cNvSpPr>
          <p:nvPr>
            <p:ph type="body" idx="1"/>
          </p:nvPr>
        </p:nvSpPr>
        <p:spPr>
          <a:noFill/>
          <a:ln/>
        </p:spPr>
        <p:txBody>
          <a:bodyPr/>
          <a:lstStyle/>
          <a:p>
            <a:pPr eaLnBrk="1" hangingPunct="1"/>
            <a:endParaRPr lang="en-GB"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D057329-0291-4B3F-8E1F-53D7A27330DD}" type="slidenum">
              <a:rPr lang="en-GB" smtClean="0"/>
              <a:pPr/>
              <a:t>5</a:t>
            </a:fld>
            <a:endParaRPr lang="en-GB" smtClean="0"/>
          </a:p>
        </p:txBody>
      </p:sp>
      <p:sp>
        <p:nvSpPr>
          <p:cNvPr id="5427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1442D38F-C2FA-4CBB-A660-ECD0A489915A}" type="slidenum">
              <a:rPr lang="en-GB" sz="1200"/>
              <a:pPr algn="r" eaLnBrk="0" hangingPunct="0"/>
              <a:t>5</a:t>
            </a:fld>
            <a:endParaRPr lang="en-GB" sz="1200"/>
          </a:p>
        </p:txBody>
      </p:sp>
      <p:sp>
        <p:nvSpPr>
          <p:cNvPr id="54276" name="Rectangle 2"/>
          <p:cNvSpPr>
            <a:spLocks noGrp="1" noRot="1" noChangeAspect="1" noChangeArrowheads="1" noTextEdit="1"/>
          </p:cNvSpPr>
          <p:nvPr>
            <p:ph type="sldImg"/>
          </p:nvPr>
        </p:nvSpPr>
        <p:spPr>
          <a:xfrm>
            <a:off x="1635125" y="684213"/>
            <a:ext cx="3552825" cy="2663825"/>
          </a:xfrm>
          <a:ln/>
        </p:spPr>
      </p:sp>
      <p:sp>
        <p:nvSpPr>
          <p:cNvPr id="54277" name="Rectangle 3"/>
          <p:cNvSpPr>
            <a:spLocks noGrp="1" noChangeArrowheads="1"/>
          </p:cNvSpPr>
          <p:nvPr>
            <p:ph type="body" idx="1"/>
          </p:nvPr>
        </p:nvSpPr>
        <p:spPr>
          <a:xfrm>
            <a:off x="549275" y="3203575"/>
            <a:ext cx="6048375" cy="5689600"/>
          </a:xfrm>
          <a:noFill/>
          <a:ln/>
        </p:spPr>
        <p:txBody>
          <a:bodyPr/>
          <a:lstStyle/>
          <a:p>
            <a:pPr eaLnBrk="1" hangingPunct="1"/>
            <a:endParaRPr lang="en-US" b="1" dirty="0"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CF66BD1-FF87-44CA-8288-357F72E43101}" type="slidenum">
              <a:rPr lang="en-GB" smtClean="0"/>
              <a:pPr/>
              <a:t>6</a:t>
            </a:fld>
            <a:endParaRPr lang="en-GB" smtClean="0"/>
          </a:p>
        </p:txBody>
      </p:sp>
      <p:sp>
        <p:nvSpPr>
          <p:cNvPr id="5632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1241410-7E48-44CA-B4DA-CFB75A8B4AC9}" type="slidenum">
              <a:rPr lang="en-GB" sz="1200"/>
              <a:pPr algn="r" eaLnBrk="0" hangingPunct="0"/>
              <a:t>6</a:t>
            </a:fld>
            <a:endParaRPr lang="en-GB" sz="1200"/>
          </a:p>
        </p:txBody>
      </p:sp>
      <p:sp>
        <p:nvSpPr>
          <p:cNvPr id="56324" name="Rectangle 2"/>
          <p:cNvSpPr>
            <a:spLocks noGrp="1" noRot="1" noChangeAspect="1" noChangeArrowheads="1" noTextEdit="1"/>
          </p:cNvSpPr>
          <p:nvPr>
            <p:ph type="sldImg"/>
          </p:nvPr>
        </p:nvSpPr>
        <p:spPr>
          <a:xfrm>
            <a:off x="1143000" y="685800"/>
            <a:ext cx="4573588" cy="3430588"/>
          </a:xfrm>
          <a:ln/>
        </p:spPr>
      </p:sp>
      <p:sp>
        <p:nvSpPr>
          <p:cNvPr id="56325" name="Rectangle 3"/>
          <p:cNvSpPr>
            <a:spLocks noGrp="1" noChangeArrowheads="1"/>
          </p:cNvSpPr>
          <p:nvPr>
            <p:ph type="body" idx="1"/>
          </p:nvPr>
        </p:nvSpPr>
        <p:spPr>
          <a:xfrm>
            <a:off x="684213" y="4343400"/>
            <a:ext cx="5489575" cy="4114800"/>
          </a:xfrm>
          <a:noFill/>
          <a:ln/>
        </p:spPr>
        <p:txBody>
          <a:bodyPr/>
          <a:lstStyle/>
          <a:p>
            <a:pPr marL="228600" indent="-228600" eaLnBrk="1" hangingPunct="1">
              <a:buFontTx/>
              <a:buNone/>
            </a:pPr>
            <a:endParaRPr lang="en-GB" dirty="0"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39C83D6-0A1D-4A1E-876A-ED29CCC3FBC6}" type="slidenum">
              <a:rPr lang="en-GB" smtClean="0"/>
              <a:pPr/>
              <a:t>7</a:t>
            </a:fld>
            <a:endParaRPr lang="en-GB" smtClean="0"/>
          </a:p>
        </p:txBody>
      </p:sp>
      <p:sp>
        <p:nvSpPr>
          <p:cNvPr id="5734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DC608D8E-34F5-40AC-B37D-B4EA439B6028}" type="slidenum">
              <a:rPr lang="en-GB" sz="1200"/>
              <a:pPr algn="r" eaLnBrk="0" hangingPunct="0"/>
              <a:t>7</a:t>
            </a:fld>
            <a:endParaRPr lang="en-GB" sz="1200"/>
          </a:p>
        </p:txBody>
      </p:sp>
      <p:sp>
        <p:nvSpPr>
          <p:cNvPr id="57348" name="Rectangle 2"/>
          <p:cNvSpPr>
            <a:spLocks noGrp="1" noRot="1" noChangeAspect="1" noChangeArrowheads="1" noTextEdit="1"/>
          </p:cNvSpPr>
          <p:nvPr>
            <p:ph type="sldImg"/>
          </p:nvPr>
        </p:nvSpPr>
        <p:spPr>
          <a:xfrm>
            <a:off x="1125538" y="684213"/>
            <a:ext cx="4572000" cy="3429000"/>
          </a:xfrm>
          <a:ln/>
        </p:spPr>
      </p:sp>
      <p:sp>
        <p:nvSpPr>
          <p:cNvPr id="57349" name="Rectangle 3"/>
          <p:cNvSpPr>
            <a:spLocks noGrp="1" noChangeArrowheads="1"/>
          </p:cNvSpPr>
          <p:nvPr>
            <p:ph type="body" idx="1"/>
          </p:nvPr>
        </p:nvSpPr>
        <p:spPr>
          <a:xfrm>
            <a:off x="914400" y="4343400"/>
            <a:ext cx="5029200" cy="4114800"/>
          </a:xfrm>
          <a:noFill/>
          <a:ln/>
        </p:spPr>
        <p:txBody>
          <a:bodyPr/>
          <a:lstStyle/>
          <a:p>
            <a:pPr eaLnBrk="1" hangingPunct="1"/>
            <a:r>
              <a:rPr lang="en-AU" dirty="0" smtClean="0">
                <a:cs typeface="Arial" charset="0"/>
              </a:rPr>
              <a:t>.</a:t>
            </a:r>
            <a:endParaRPr lang="en-GB" dirty="0"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967F1BB-815E-4783-88B4-D110A54BEC63}" type="slidenum">
              <a:rPr lang="en-GB" smtClean="0"/>
              <a:pPr/>
              <a:t>8</a:t>
            </a:fld>
            <a:endParaRPr lang="en-GB" smtClean="0"/>
          </a:p>
        </p:txBody>
      </p:sp>
      <p:sp>
        <p:nvSpPr>
          <p:cNvPr id="5837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DF0384CD-BDE6-490D-9E91-4BD03A9D6CF6}" type="slidenum">
              <a:rPr lang="en-US" sz="1200"/>
              <a:pPr algn="r" eaLnBrk="0" hangingPunct="0"/>
              <a:t>8</a:t>
            </a:fld>
            <a:endParaRPr lang="en-US" sz="1200"/>
          </a:p>
        </p:txBody>
      </p:sp>
      <p:sp>
        <p:nvSpPr>
          <p:cNvPr id="58372" name="Rectangle 2"/>
          <p:cNvSpPr>
            <a:spLocks noGrp="1" noRot="1" noChangeAspect="1" noChangeArrowheads="1" noTextEdit="1"/>
          </p:cNvSpPr>
          <p:nvPr>
            <p:ph type="sldImg"/>
          </p:nvPr>
        </p:nvSpPr>
        <p:spPr>
          <a:xfrm>
            <a:off x="1144588" y="685800"/>
            <a:ext cx="4572000" cy="3429000"/>
          </a:xfrm>
          <a:ln/>
        </p:spPr>
      </p:sp>
      <p:sp>
        <p:nvSpPr>
          <p:cNvPr id="58373" name="Rectangle 3"/>
          <p:cNvSpPr>
            <a:spLocks noGrp="1" noChangeArrowheads="1"/>
          </p:cNvSpPr>
          <p:nvPr>
            <p:ph type="body" idx="1"/>
          </p:nvPr>
        </p:nvSpPr>
        <p:spPr>
          <a:noFill/>
          <a:ln/>
        </p:spPr>
        <p:txBody>
          <a:bodyPr/>
          <a:lstStyle/>
          <a:p>
            <a:pPr eaLnBrk="1" hangingPunct="1"/>
            <a:endParaRPr lang="en-GB"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2F059C3-9489-4F61-9C5A-A06F4E0C4E45}" type="slidenum">
              <a:rPr lang="en-GB" smtClean="0"/>
              <a:pPr/>
              <a:t>9</a:t>
            </a:fld>
            <a:endParaRPr lang="en-GB" smtClean="0"/>
          </a:p>
        </p:txBody>
      </p:sp>
      <p:sp>
        <p:nvSpPr>
          <p:cNvPr id="5939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A83709F6-AB0E-4A2A-A2C8-563E1AA35F83}" type="slidenum">
              <a:rPr lang="en-US" sz="1200"/>
              <a:pPr algn="r" eaLnBrk="0" hangingPunct="0"/>
              <a:t>9</a:t>
            </a:fld>
            <a:endParaRPr lang="en-US" sz="1200"/>
          </a:p>
        </p:txBody>
      </p:sp>
      <p:sp>
        <p:nvSpPr>
          <p:cNvPr id="59396" name="Rectangle 2"/>
          <p:cNvSpPr>
            <a:spLocks noGrp="1" noRot="1" noChangeAspect="1" noChangeArrowheads="1" noTextEdit="1"/>
          </p:cNvSpPr>
          <p:nvPr>
            <p:ph type="sldImg"/>
          </p:nvPr>
        </p:nvSpPr>
        <p:spPr>
          <a:xfrm>
            <a:off x="1144588" y="685800"/>
            <a:ext cx="4572000" cy="3429000"/>
          </a:xfrm>
          <a:ln/>
        </p:spPr>
      </p:sp>
      <p:sp>
        <p:nvSpPr>
          <p:cNvPr id="59397" name="Rectangle 3"/>
          <p:cNvSpPr>
            <a:spLocks noGrp="1" noChangeArrowheads="1"/>
          </p:cNvSpPr>
          <p:nvPr>
            <p:ph type="body" idx="1"/>
          </p:nvPr>
        </p:nvSpPr>
        <p:spPr>
          <a:noFill/>
          <a:ln/>
        </p:spPr>
        <p:txBody>
          <a:bodyPr/>
          <a:lstStyle/>
          <a:p>
            <a:pPr eaLnBrk="1" hangingPunct="1">
              <a:buFontTx/>
              <a:buNone/>
            </a:pPr>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9B86B093-70BC-45B3-8E67-8C3CFE749EE6}"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CF98496-5F28-4BCB-BF61-2FE0908B1625}"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30C82A0-7D79-41F0-98D6-2DE5D9799BD4}"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E6D73989-C820-4475-9D77-09AAD29E62B1}"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3E8D4EB1-57CC-420A-A56D-5E4851FBEA92}"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D7AF310C-FEF7-4D50-9669-EB2A8ED59BAD}"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19714D89-3977-4318-8C85-0D06F1D9F320}"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BA0A5A6B-9EF2-40C4-9B26-977EA76A1BE2}"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A08ED261-85A0-4642-8D49-6E98900E2A6C}"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D4B7B1D8-210E-4882-B02B-B4B44A034340}"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88125" y="609282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8C5CC173-5216-4DAF-B459-5749C7E907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2"/>
          </a:solidFill>
          <a:latin typeface="Arial"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2"/>
          </a:solidFill>
          <a:latin typeface="Arial"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2"/>
          </a:solidFill>
          <a:latin typeface="Arial"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Arial" charset="0"/>
          <a:ea typeface="ヒラギノ角ゴ Pro W3" charset="-128"/>
          <a:cs typeface="ヒラギノ角ゴ Pro W3" charset="-128"/>
        </a:defRPr>
      </a:lvl6pPr>
      <a:lvl7pPr marL="914400" algn="ctr" rtl="0" fontAlgn="base">
        <a:spcBef>
          <a:spcPct val="0"/>
        </a:spcBef>
        <a:spcAft>
          <a:spcPct val="0"/>
        </a:spcAft>
        <a:defRPr sz="4400">
          <a:solidFill>
            <a:schemeClr val="tx2"/>
          </a:solidFill>
          <a:latin typeface="Arial" charset="0"/>
          <a:ea typeface="ヒラギノ角ゴ Pro W3" charset="-128"/>
          <a:cs typeface="ヒラギノ角ゴ Pro W3" charset="-128"/>
        </a:defRPr>
      </a:lvl7pPr>
      <a:lvl8pPr marL="1371600" algn="ctr" rtl="0" fontAlgn="base">
        <a:spcBef>
          <a:spcPct val="0"/>
        </a:spcBef>
        <a:spcAft>
          <a:spcPct val="0"/>
        </a:spcAft>
        <a:defRPr sz="4400">
          <a:solidFill>
            <a:schemeClr val="tx2"/>
          </a:solidFill>
          <a:latin typeface="Arial" charset="0"/>
          <a:ea typeface="ヒラギノ角ゴ Pro W3" charset="-128"/>
          <a:cs typeface="ヒラギノ角ゴ Pro W3" charset="-128"/>
        </a:defRPr>
      </a:lvl8pPr>
      <a:lvl9pPr marL="1828800" algn="ctr" rtl="0" fontAlgn="base">
        <a:spcBef>
          <a:spcPct val="0"/>
        </a:spcBef>
        <a:spcAft>
          <a:spcPct val="0"/>
        </a:spcAft>
        <a:defRPr sz="4400">
          <a:solidFill>
            <a:schemeClr val="tx2"/>
          </a:solidFill>
          <a:latin typeface="Arial" charset="0"/>
          <a:ea typeface="ヒラギノ角ゴ Pro W3" charset="-128"/>
          <a:cs typeface="ヒラギノ角ゴ Pro W3"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8"/>
          <p:cNvSpPr>
            <a:spLocks noChangeArrowheads="1"/>
          </p:cNvSpPr>
          <p:nvPr/>
        </p:nvSpPr>
        <p:spPr bwMode="auto">
          <a:xfrm>
            <a:off x="1979613" y="3644900"/>
            <a:ext cx="6913562" cy="2016125"/>
          </a:xfrm>
          <a:prstGeom prst="rect">
            <a:avLst/>
          </a:prstGeom>
          <a:noFill/>
          <a:ln w="9525">
            <a:noFill/>
            <a:miter lim="800000"/>
            <a:headEnd/>
            <a:tailEnd/>
          </a:ln>
        </p:spPr>
        <p:txBody>
          <a:bodyPr/>
          <a:lstStyle/>
          <a:p>
            <a:pPr marL="342900" indent="-342900" algn="ctr">
              <a:spcBef>
                <a:spcPct val="20000"/>
              </a:spcBef>
            </a:pPr>
            <a:r>
              <a:rPr lang="en-GB" sz="3600" b="1">
                <a:solidFill>
                  <a:schemeClr val="accent2"/>
                </a:solidFill>
                <a:cs typeface="Arial" charset="0"/>
              </a:rPr>
              <a:t>Coaching  Approaches Development Programme for </a:t>
            </a:r>
          </a:p>
          <a:p>
            <a:pPr marL="342900" indent="-342900" algn="ctr">
              <a:spcBef>
                <a:spcPct val="20000"/>
              </a:spcBef>
            </a:pPr>
            <a:r>
              <a:rPr lang="en-GB" sz="3600" b="1">
                <a:solidFill>
                  <a:schemeClr val="accent2"/>
                </a:solidFill>
                <a:cs typeface="Arial" charset="0"/>
              </a:rPr>
              <a:t>CLD:</a:t>
            </a:r>
            <a:endParaRPr lang="en-GB" sz="3600" b="1">
              <a:solidFill>
                <a:schemeClr val="hlink"/>
              </a:solidFill>
              <a:cs typeface="Arial" charset="0"/>
            </a:endParaRPr>
          </a:p>
          <a:p>
            <a:pPr marL="342900" indent="-342900" algn="ctr">
              <a:spcBef>
                <a:spcPct val="20000"/>
              </a:spcBef>
            </a:pPr>
            <a:r>
              <a:rPr lang="en-GB" sz="2400" b="1">
                <a:solidFill>
                  <a:srgbClr val="262673"/>
                </a:solidFill>
                <a:cs typeface="Arial" charset="0"/>
              </a:rPr>
              <a:t>Day 1</a:t>
            </a:r>
          </a:p>
          <a:p>
            <a:pPr marL="342900" indent="-342900" algn="ctr">
              <a:spcBef>
                <a:spcPct val="20000"/>
              </a:spcBef>
            </a:pPr>
            <a:endParaRPr lang="en-GB" sz="2400" b="1">
              <a:solidFill>
                <a:schemeClr val="accent2"/>
              </a:solidFill>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4294967295"/>
          </p:nvPr>
        </p:nvSpPr>
        <p:spPr>
          <a:xfrm>
            <a:off x="1042988" y="1628775"/>
            <a:ext cx="7005637" cy="3721100"/>
          </a:xfrm>
        </p:spPr>
        <p:txBody>
          <a:bodyPr/>
          <a:lstStyle/>
          <a:p>
            <a:pPr algn="ctr" eaLnBrk="1" hangingPunct="1">
              <a:buFontTx/>
              <a:buNone/>
            </a:pPr>
            <a:r>
              <a:rPr lang="en-GB" sz="6000" smtClean="0"/>
              <a:t>P = p – </a:t>
            </a:r>
            <a:r>
              <a:rPr lang="en-GB" sz="6000" smtClean="0">
                <a:latin typeface="Arial Narrow" charset="0"/>
              </a:rPr>
              <a:t>i</a:t>
            </a:r>
          </a:p>
          <a:p>
            <a:pPr algn="ctr" eaLnBrk="1" hangingPunct="1">
              <a:buFontTx/>
              <a:buNone/>
            </a:pPr>
            <a:endParaRPr lang="en-GB" sz="4400" smtClean="0"/>
          </a:p>
          <a:p>
            <a:pPr algn="ctr" eaLnBrk="1" hangingPunct="1">
              <a:buFontTx/>
              <a:buNone/>
            </a:pPr>
            <a:r>
              <a:rPr lang="en-GB" sz="3600" b="1" smtClean="0">
                <a:solidFill>
                  <a:schemeClr val="accent2"/>
                </a:solidFill>
              </a:rPr>
              <a:t>Performance = potential – interference</a:t>
            </a:r>
          </a:p>
          <a:p>
            <a:pPr algn="ctr" eaLnBrk="1" hangingPunct="1">
              <a:buFontTx/>
              <a:buNone/>
            </a:pPr>
            <a:endParaRPr lang="en-GB" sz="3600" b="1" smtClean="0">
              <a:solidFill>
                <a:schemeClr val="accent2"/>
              </a:solidFill>
            </a:endParaRPr>
          </a:p>
          <a:p>
            <a:pPr algn="ctr" eaLnBrk="1" hangingPunct="1">
              <a:buFontTx/>
              <a:buNone/>
            </a:pPr>
            <a:r>
              <a:rPr lang="en-GB" sz="2800" smtClean="0"/>
              <a:t>Tim Gallwey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3186">
                                            <p:txEl>
                                              <p:pRg st="2" end="2"/>
                                            </p:txEl>
                                          </p:spTgt>
                                        </p:tgtEl>
                                        <p:attrNameLst>
                                          <p:attrName>style.visibility</p:attrName>
                                        </p:attrNameLst>
                                      </p:cBhvr>
                                      <p:to>
                                        <p:strVal val="visible"/>
                                      </p:to>
                                    </p:set>
                                    <p:animEffect transition="in" filter="checkerboard(across)">
                                      <p:cBhvr>
                                        <p:cTn id="7" dur="500"/>
                                        <p:tgtEl>
                                          <p:spTgt spid="931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1258888" y="2133600"/>
            <a:ext cx="6837362" cy="2879725"/>
          </a:xfrm>
        </p:spPr>
        <p:txBody>
          <a:bodyPr/>
          <a:lstStyle/>
          <a:p>
            <a:pPr algn="ctr" eaLnBrk="1" hangingPunct="1">
              <a:buFontTx/>
              <a:buNone/>
            </a:pPr>
            <a:r>
              <a:rPr lang="en-GB" smtClean="0"/>
              <a:t>…A facilitated action learning process that empowers the learner to identify and release their potential.</a:t>
            </a:r>
          </a:p>
        </p:txBody>
      </p:sp>
      <p:sp>
        <p:nvSpPr>
          <p:cNvPr id="13315" name="Rectangle 4"/>
          <p:cNvSpPr>
            <a:spLocks noChangeArrowheads="1"/>
          </p:cNvSpPr>
          <p:nvPr/>
        </p:nvSpPr>
        <p:spPr bwMode="auto">
          <a:xfrm>
            <a:off x="3132138" y="333375"/>
            <a:ext cx="3629025" cy="706438"/>
          </a:xfrm>
          <a:prstGeom prst="rect">
            <a:avLst/>
          </a:prstGeom>
          <a:noFill/>
          <a:ln w="9525">
            <a:noFill/>
            <a:miter lim="800000"/>
            <a:headEnd/>
            <a:tailEnd/>
          </a:ln>
        </p:spPr>
        <p:txBody>
          <a:bodyPr>
            <a:spAutoFit/>
          </a:bodyPr>
          <a:lstStyle/>
          <a:p>
            <a:r>
              <a:rPr lang="en-GB" sz="4000" b="1" dirty="0"/>
              <a:t>Coaching is…</a:t>
            </a:r>
            <a:endParaRPr lang="en-GB" sz="40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sz="half" idx="4294967295"/>
          </p:nvPr>
        </p:nvSpPr>
        <p:spPr>
          <a:xfrm>
            <a:off x="468313" y="1700213"/>
            <a:ext cx="6767512" cy="4392612"/>
          </a:xfrm>
        </p:spPr>
        <p:txBody>
          <a:bodyPr/>
          <a:lstStyle/>
          <a:p>
            <a:pPr eaLnBrk="1" hangingPunct="1"/>
            <a:r>
              <a:rPr lang="en-GB" b="1" smtClean="0"/>
              <a:t>3P’s of effective coaching</a:t>
            </a:r>
          </a:p>
          <a:p>
            <a:pPr eaLnBrk="1" hangingPunct="1"/>
            <a:r>
              <a:rPr lang="en-GB" b="1" smtClean="0"/>
              <a:t>Building Rapport</a:t>
            </a:r>
          </a:p>
          <a:p>
            <a:pPr eaLnBrk="1" hangingPunct="1"/>
            <a:r>
              <a:rPr lang="en-GB" b="1" smtClean="0"/>
              <a:t>Listening/Clarifying</a:t>
            </a:r>
          </a:p>
          <a:p>
            <a:pPr eaLnBrk="1" hangingPunct="1"/>
            <a:r>
              <a:rPr lang="en-GB" b="1" smtClean="0"/>
              <a:t>Using Intuition</a:t>
            </a:r>
          </a:p>
          <a:p>
            <a:pPr eaLnBrk="1" hangingPunct="1"/>
            <a:r>
              <a:rPr lang="en-GB" b="1" smtClean="0"/>
              <a:t>Useful Feedback</a:t>
            </a:r>
          </a:p>
          <a:p>
            <a:pPr eaLnBrk="1" hangingPunct="1"/>
            <a:r>
              <a:rPr lang="en-GB" b="1" smtClean="0"/>
              <a:t>Asking powerful questions</a:t>
            </a:r>
          </a:p>
          <a:p>
            <a:pPr eaLnBrk="1" hangingPunct="1"/>
            <a:r>
              <a:rPr lang="en-GB" b="1" smtClean="0"/>
              <a:t>Conversational Skills</a:t>
            </a:r>
          </a:p>
          <a:p>
            <a:pPr eaLnBrk="1" hangingPunct="1"/>
            <a:endParaRPr lang="en-GB" sz="3600" b="1" smtClean="0"/>
          </a:p>
        </p:txBody>
      </p:sp>
      <p:sp>
        <p:nvSpPr>
          <p:cNvPr id="14340" name="Rectangle 3"/>
          <p:cNvSpPr>
            <a:spLocks noChangeArrowheads="1"/>
          </p:cNvSpPr>
          <p:nvPr/>
        </p:nvSpPr>
        <p:spPr bwMode="auto">
          <a:xfrm>
            <a:off x="1908175" y="260350"/>
            <a:ext cx="5311775" cy="708025"/>
          </a:xfrm>
          <a:prstGeom prst="rect">
            <a:avLst/>
          </a:prstGeom>
          <a:noFill/>
          <a:ln w="9525">
            <a:noFill/>
            <a:miter lim="800000"/>
            <a:headEnd/>
            <a:tailEnd/>
          </a:ln>
        </p:spPr>
        <p:txBody>
          <a:bodyPr wrap="none">
            <a:spAutoFit/>
          </a:bodyPr>
          <a:lstStyle/>
          <a:p>
            <a:r>
              <a:rPr lang="en-GB" sz="4000" b="1" dirty="0"/>
              <a:t>Core Coaching Skills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idx="4294967295"/>
          </p:nvPr>
        </p:nvSpPr>
        <p:spPr>
          <a:xfrm>
            <a:off x="755650" y="260350"/>
            <a:ext cx="7772400" cy="1143000"/>
          </a:xfrm>
        </p:spPr>
        <p:txBody>
          <a:bodyPr/>
          <a:lstStyle/>
          <a:p>
            <a:pPr eaLnBrk="1" hangingPunct="1"/>
            <a:r>
              <a:rPr lang="en-GB" sz="4000" dirty="0" smtClean="0">
                <a:solidFill>
                  <a:schemeClr val="tx1"/>
                </a:solidFill>
              </a:rPr>
              <a:t>3 P’s of Coaching Practice</a:t>
            </a:r>
          </a:p>
        </p:txBody>
      </p:sp>
      <p:sp>
        <p:nvSpPr>
          <p:cNvPr id="15363" name="Rectangle 2"/>
          <p:cNvSpPr>
            <a:spLocks noGrp="1" noChangeArrowheads="1"/>
          </p:cNvSpPr>
          <p:nvPr>
            <p:ph type="body" sz="half" idx="4294967295"/>
          </p:nvPr>
        </p:nvSpPr>
        <p:spPr>
          <a:xfrm>
            <a:off x="685800" y="2565400"/>
            <a:ext cx="3810000" cy="2447925"/>
          </a:xfrm>
        </p:spPr>
        <p:txBody>
          <a:bodyPr/>
          <a:lstStyle/>
          <a:p>
            <a:pPr eaLnBrk="1" hangingPunct="1">
              <a:lnSpc>
                <a:spcPct val="90000"/>
              </a:lnSpc>
            </a:pPr>
            <a:r>
              <a:rPr lang="en-GB" sz="3600" smtClean="0"/>
              <a:t>Preparation</a:t>
            </a:r>
          </a:p>
          <a:p>
            <a:pPr eaLnBrk="1" hangingPunct="1">
              <a:lnSpc>
                <a:spcPct val="90000"/>
              </a:lnSpc>
            </a:pPr>
            <a:r>
              <a:rPr lang="en-GB" sz="3600" smtClean="0"/>
              <a:t>Placement</a:t>
            </a:r>
          </a:p>
          <a:p>
            <a:pPr eaLnBrk="1" hangingPunct="1">
              <a:lnSpc>
                <a:spcPct val="90000"/>
              </a:lnSpc>
            </a:pPr>
            <a:r>
              <a:rPr lang="en-GB" sz="3600" smtClean="0"/>
              <a:t>Permission</a:t>
            </a:r>
          </a:p>
        </p:txBody>
      </p:sp>
      <p:sp>
        <p:nvSpPr>
          <p:cNvPr id="15364" name="Rectangle 3"/>
          <p:cNvSpPr>
            <a:spLocks noGrp="1" noChangeArrowheads="1"/>
          </p:cNvSpPr>
          <p:nvPr>
            <p:ph type="body" sz="half" idx="4294967295"/>
          </p:nvPr>
        </p:nvSpPr>
        <p:spPr>
          <a:xfrm>
            <a:off x="4648200" y="1981200"/>
            <a:ext cx="3810000" cy="4114800"/>
          </a:xfrm>
        </p:spPr>
        <p:txBody>
          <a:bodyPr/>
          <a:lstStyle/>
          <a:p>
            <a:pPr eaLnBrk="1" hangingPunct="1">
              <a:buFontTx/>
              <a:buNone/>
            </a:pPr>
            <a:endParaRPr lang="en-GB" sz="2800" smtClean="0"/>
          </a:p>
          <a:p>
            <a:pPr eaLnBrk="1" hangingPunct="1"/>
            <a:endParaRPr lang="en-GB" sz="2800" smtClean="0"/>
          </a:p>
          <a:p>
            <a:pPr eaLnBrk="1" hangingPunct="1"/>
            <a:endParaRPr lang="en-GB" sz="280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611188" y="1484313"/>
            <a:ext cx="7772400" cy="3852862"/>
          </a:xfrm>
        </p:spPr>
        <p:txBody>
          <a:bodyPr/>
          <a:lstStyle/>
          <a:p>
            <a:pPr eaLnBrk="1" hangingPunct="1"/>
            <a:endParaRPr lang="en-GB" sz="1600" b="1" smtClean="0">
              <a:solidFill>
                <a:schemeClr val="hlink"/>
              </a:solidFill>
            </a:endParaRPr>
          </a:p>
          <a:p>
            <a:pPr eaLnBrk="1" hangingPunct="1">
              <a:buFontTx/>
              <a:buNone/>
            </a:pPr>
            <a:r>
              <a:rPr lang="en-GB" smtClean="0"/>
              <a:t>	Ability to focus completely on what the client is saying and is not saying, to understand the meaning of what is said in the context of the client’s desires, and to support client self expression</a:t>
            </a:r>
            <a:endParaRPr lang="en-GB" sz="1600" smtClean="0"/>
          </a:p>
          <a:p>
            <a:pPr eaLnBrk="1" hangingPunct="1">
              <a:buFontTx/>
              <a:buNone/>
            </a:pPr>
            <a:endParaRPr lang="en-GB" sz="1600" smtClean="0"/>
          </a:p>
          <a:p>
            <a:pPr algn="ctr" eaLnBrk="1" hangingPunct="1">
              <a:buFontTx/>
              <a:buNone/>
            </a:pPr>
            <a:r>
              <a:rPr lang="en-GB" sz="2400" i="1" smtClean="0"/>
              <a:t>ICF Professional Coaching Core Competencies </a:t>
            </a:r>
          </a:p>
        </p:txBody>
      </p:sp>
      <p:sp>
        <p:nvSpPr>
          <p:cNvPr id="17411" name="Rectangle 2"/>
          <p:cNvSpPr>
            <a:spLocks noChangeArrowheads="1"/>
          </p:cNvSpPr>
          <p:nvPr/>
        </p:nvSpPr>
        <p:spPr bwMode="auto">
          <a:xfrm>
            <a:off x="2266950" y="476250"/>
            <a:ext cx="4146550" cy="708025"/>
          </a:xfrm>
          <a:prstGeom prst="rect">
            <a:avLst/>
          </a:prstGeom>
          <a:noFill/>
          <a:ln w="9525">
            <a:noFill/>
            <a:miter lim="800000"/>
            <a:headEnd/>
            <a:tailEnd/>
          </a:ln>
        </p:spPr>
        <p:txBody>
          <a:bodyPr wrap="none">
            <a:spAutoFit/>
          </a:bodyPr>
          <a:lstStyle/>
          <a:p>
            <a:pPr algn="ctr"/>
            <a:r>
              <a:rPr lang="en-GB" sz="4000" b="1" dirty="0"/>
              <a:t>Active Listening</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4"/>
          <p:cNvSpPr txBox="1">
            <a:spLocks noGrp="1"/>
          </p:cNvSpPr>
          <p:nvPr/>
        </p:nvSpPr>
        <p:spPr bwMode="auto">
          <a:xfrm>
            <a:off x="3124200" y="6248400"/>
            <a:ext cx="2895600" cy="457200"/>
          </a:xfrm>
          <a:prstGeom prst="rect">
            <a:avLst/>
          </a:prstGeom>
          <a:noFill/>
          <a:ln w="9525">
            <a:noFill/>
            <a:miter lim="800000"/>
            <a:headEnd/>
            <a:tailEnd/>
          </a:ln>
        </p:spPr>
        <p:txBody>
          <a:bodyPr/>
          <a:lstStyle/>
          <a:p>
            <a:pPr algn="ctr" eaLnBrk="0" hangingPunct="0"/>
            <a:fld id="{BD1D57B3-617D-4B27-A0C9-4B5292647078}" type="slidenum">
              <a:rPr lang="en-GB" sz="1400"/>
              <a:pPr algn="ctr" eaLnBrk="0" hangingPunct="0"/>
              <a:t>15</a:t>
            </a:fld>
            <a:endParaRPr lang="en-GB" sz="1400"/>
          </a:p>
        </p:txBody>
      </p:sp>
      <p:sp>
        <p:nvSpPr>
          <p:cNvPr id="18436" name="Text Box 3"/>
          <p:cNvSpPr txBox="1">
            <a:spLocks noChangeArrowheads="1"/>
          </p:cNvSpPr>
          <p:nvPr/>
        </p:nvSpPr>
        <p:spPr bwMode="auto">
          <a:xfrm>
            <a:off x="250825" y="2133600"/>
            <a:ext cx="5689600" cy="3046413"/>
          </a:xfrm>
          <a:prstGeom prst="rect">
            <a:avLst/>
          </a:prstGeom>
          <a:noFill/>
          <a:ln w="9525">
            <a:noFill/>
            <a:miter lim="800000"/>
            <a:headEnd/>
            <a:tailEnd/>
          </a:ln>
        </p:spPr>
        <p:txBody>
          <a:bodyPr>
            <a:spAutoFit/>
          </a:bodyPr>
          <a:lstStyle/>
          <a:p>
            <a:pPr algn="ctr">
              <a:spcBef>
                <a:spcPct val="50000"/>
              </a:spcBef>
            </a:pPr>
            <a:r>
              <a:rPr lang="en-GB" sz="3600" b="1"/>
              <a:t>How do we know that what we are hearing is what the other person is saying?</a:t>
            </a:r>
            <a:endParaRPr lang="en-GB" sz="3200" b="1"/>
          </a:p>
          <a:p>
            <a:pPr>
              <a:spcBef>
                <a:spcPct val="50000"/>
              </a:spcBef>
              <a:buFontTx/>
              <a:buChar char="•"/>
            </a:pPr>
            <a:endParaRPr lang="en-US" sz="3200" b="1"/>
          </a:p>
        </p:txBody>
      </p:sp>
      <p:sp>
        <p:nvSpPr>
          <p:cNvPr id="18438" name="Rectangle 7"/>
          <p:cNvSpPr>
            <a:spLocks noChangeArrowheads="1"/>
          </p:cNvSpPr>
          <p:nvPr/>
        </p:nvSpPr>
        <p:spPr bwMode="auto">
          <a:xfrm>
            <a:off x="1692275" y="404813"/>
            <a:ext cx="6192838" cy="708025"/>
          </a:xfrm>
          <a:prstGeom prst="rect">
            <a:avLst/>
          </a:prstGeom>
          <a:noFill/>
          <a:ln w="9525">
            <a:noFill/>
            <a:miter lim="800000"/>
            <a:headEnd/>
            <a:tailEnd/>
          </a:ln>
        </p:spPr>
        <p:txBody>
          <a:bodyPr>
            <a:spAutoFit/>
          </a:bodyPr>
          <a:lstStyle/>
          <a:p>
            <a:r>
              <a:rPr lang="en-GB" sz="4000" b="1" dirty="0"/>
              <a:t>Listening &amp; Clarifying</a:t>
            </a:r>
            <a:endParaRPr lang="en-GB" sz="40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23850" y="260350"/>
            <a:ext cx="8229600" cy="865188"/>
          </a:xfrm>
        </p:spPr>
        <p:txBody>
          <a:bodyPr/>
          <a:lstStyle/>
          <a:p>
            <a:pPr eaLnBrk="1" hangingPunct="1"/>
            <a:r>
              <a:rPr lang="en-GB" sz="4000" b="1" dirty="0" smtClean="0">
                <a:solidFill>
                  <a:schemeClr val="tx1"/>
                </a:solidFill>
              </a:rPr>
              <a:t>Clarifying</a:t>
            </a:r>
          </a:p>
        </p:txBody>
      </p:sp>
      <p:sp>
        <p:nvSpPr>
          <p:cNvPr id="19459" name="Rectangle 3"/>
          <p:cNvSpPr>
            <a:spLocks noGrp="1" noChangeArrowheads="1"/>
          </p:cNvSpPr>
          <p:nvPr>
            <p:ph type="body" sz="half" idx="4294967295"/>
          </p:nvPr>
        </p:nvSpPr>
        <p:spPr>
          <a:xfrm>
            <a:off x="539750" y="1844675"/>
            <a:ext cx="3167063" cy="3255963"/>
          </a:xfrm>
        </p:spPr>
        <p:txBody>
          <a:bodyPr/>
          <a:lstStyle/>
          <a:p>
            <a:pPr eaLnBrk="1" hangingPunct="1">
              <a:buFontTx/>
              <a:buNone/>
            </a:pPr>
            <a:r>
              <a:rPr lang="en-GB" sz="2400" b="1" smtClean="0">
                <a:solidFill>
                  <a:schemeClr val="accent2"/>
                </a:solidFill>
              </a:rPr>
              <a:t>What is it?</a:t>
            </a:r>
          </a:p>
          <a:p>
            <a:pPr eaLnBrk="1" hangingPunct="1"/>
            <a:r>
              <a:rPr lang="en-GB" sz="2400" smtClean="0"/>
              <a:t>Summarising</a:t>
            </a:r>
          </a:p>
          <a:p>
            <a:pPr eaLnBrk="1" hangingPunct="1"/>
            <a:r>
              <a:rPr lang="en-GB" sz="2400" smtClean="0"/>
              <a:t>Paraphrasing</a:t>
            </a:r>
          </a:p>
          <a:p>
            <a:pPr eaLnBrk="1" hangingPunct="1"/>
            <a:r>
              <a:rPr lang="en-GB" sz="2400" smtClean="0"/>
              <a:t>Mirroring</a:t>
            </a:r>
          </a:p>
        </p:txBody>
      </p:sp>
      <p:sp>
        <p:nvSpPr>
          <p:cNvPr id="19460" name="Rectangle 4"/>
          <p:cNvSpPr>
            <a:spLocks noGrp="1" noChangeArrowheads="1"/>
          </p:cNvSpPr>
          <p:nvPr>
            <p:ph type="body" sz="half" idx="4294967295"/>
          </p:nvPr>
        </p:nvSpPr>
        <p:spPr>
          <a:xfrm>
            <a:off x="4284663" y="1700213"/>
            <a:ext cx="4630737" cy="4114800"/>
          </a:xfrm>
        </p:spPr>
        <p:txBody>
          <a:bodyPr/>
          <a:lstStyle/>
          <a:p>
            <a:pPr eaLnBrk="1" hangingPunct="1">
              <a:buFontTx/>
              <a:buNone/>
            </a:pPr>
            <a:r>
              <a:rPr lang="en-GB" sz="2800" b="1" smtClean="0">
                <a:solidFill>
                  <a:schemeClr val="accent2"/>
                </a:solidFill>
              </a:rPr>
              <a:t>Benefits to the client</a:t>
            </a:r>
          </a:p>
          <a:p>
            <a:pPr eaLnBrk="1" hangingPunct="1"/>
            <a:r>
              <a:rPr lang="en-GB" sz="2400" smtClean="0"/>
              <a:t>Reassures -  what they say is valid</a:t>
            </a:r>
          </a:p>
          <a:p>
            <a:pPr eaLnBrk="1" hangingPunct="1"/>
            <a:r>
              <a:rPr lang="en-GB" sz="2400" smtClean="0"/>
              <a:t>Feels listened to &amp; valued</a:t>
            </a:r>
          </a:p>
          <a:p>
            <a:pPr eaLnBrk="1" hangingPunct="1"/>
            <a:r>
              <a:rPr lang="en-GB" sz="2400" smtClean="0"/>
              <a:t>Ensures both on same track</a:t>
            </a:r>
          </a:p>
          <a:p>
            <a:pPr eaLnBrk="1" hangingPunct="1"/>
            <a:r>
              <a:rPr lang="en-GB" sz="2400" smtClean="0"/>
              <a:t>Enables client to move forward</a:t>
            </a:r>
          </a:p>
          <a:p>
            <a:pPr eaLnBrk="1" hangingPunct="1"/>
            <a:r>
              <a:rPr lang="en-GB" sz="2400" smtClean="0"/>
              <a:t>Enables deeper exploration</a:t>
            </a:r>
          </a:p>
          <a:p>
            <a:pPr eaLnBrk="1" hangingPunct="1">
              <a:buFontTx/>
              <a:buNone/>
            </a:pPr>
            <a:endParaRPr lang="en-GB" sz="240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4294967295"/>
          </p:nvPr>
        </p:nvSpPr>
        <p:spPr>
          <a:xfrm>
            <a:off x="428625" y="2565400"/>
            <a:ext cx="8286750" cy="3763963"/>
          </a:xfrm>
        </p:spPr>
        <p:txBody>
          <a:bodyPr/>
          <a:lstStyle/>
          <a:p>
            <a:pPr eaLnBrk="1" hangingPunct="1"/>
            <a:endParaRPr lang="en-GB" sz="1600" b="1" smtClean="0"/>
          </a:p>
          <a:p>
            <a:pPr eaLnBrk="1" hangingPunct="1"/>
            <a:r>
              <a:rPr lang="en-GB" smtClean="0"/>
              <a:t>Share your reflections with a partner on… what you do to enjoy yourself (4 mins)</a:t>
            </a:r>
          </a:p>
          <a:p>
            <a:pPr eaLnBrk="1" hangingPunct="1"/>
            <a:r>
              <a:rPr lang="en-GB" smtClean="0"/>
              <a:t>When you’re not talking…listen and clarify…be fully present with your partner; </a:t>
            </a:r>
            <a:r>
              <a:rPr lang="en-GB" i="1" smtClean="0"/>
              <a:t>notice what you notice</a:t>
            </a:r>
            <a:r>
              <a:rPr lang="en-GB" smtClean="0"/>
              <a:t>.</a:t>
            </a:r>
          </a:p>
        </p:txBody>
      </p:sp>
      <p:sp>
        <p:nvSpPr>
          <p:cNvPr id="20484" name="Rectangle 3"/>
          <p:cNvSpPr>
            <a:spLocks noChangeArrowheads="1"/>
          </p:cNvSpPr>
          <p:nvPr/>
        </p:nvSpPr>
        <p:spPr bwMode="auto">
          <a:xfrm>
            <a:off x="1331913" y="333375"/>
            <a:ext cx="6535737" cy="706438"/>
          </a:xfrm>
          <a:prstGeom prst="rect">
            <a:avLst/>
          </a:prstGeom>
          <a:noFill/>
          <a:ln w="9525">
            <a:noFill/>
            <a:miter lim="800000"/>
            <a:headEnd/>
            <a:tailEnd/>
          </a:ln>
        </p:spPr>
        <p:txBody>
          <a:bodyPr wrap="none">
            <a:spAutoFit/>
          </a:bodyPr>
          <a:lstStyle/>
          <a:p>
            <a:r>
              <a:rPr lang="en-GB" sz="4000" b="1" dirty="0"/>
              <a:t>Pairs activity…Real Play...</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2484438" y="333375"/>
            <a:ext cx="3454400" cy="792163"/>
          </a:xfrm>
        </p:spPr>
        <p:txBody>
          <a:bodyPr/>
          <a:lstStyle/>
          <a:p>
            <a:pPr eaLnBrk="1" hangingPunct="1"/>
            <a:r>
              <a:rPr lang="en-GB" sz="4000" b="1" dirty="0" smtClean="0">
                <a:solidFill>
                  <a:schemeClr val="tx1"/>
                </a:solidFill>
              </a:rPr>
              <a:t>Debrief</a:t>
            </a:r>
          </a:p>
        </p:txBody>
      </p:sp>
      <p:sp>
        <p:nvSpPr>
          <p:cNvPr id="21507" name="Rectangle 3"/>
          <p:cNvSpPr>
            <a:spLocks noGrp="1" noChangeArrowheads="1"/>
          </p:cNvSpPr>
          <p:nvPr>
            <p:ph type="body" sz="half" idx="4294967295"/>
          </p:nvPr>
        </p:nvSpPr>
        <p:spPr>
          <a:xfrm>
            <a:off x="755650" y="2492375"/>
            <a:ext cx="7848600" cy="3051175"/>
          </a:xfrm>
        </p:spPr>
        <p:txBody>
          <a:bodyPr/>
          <a:lstStyle/>
          <a:p>
            <a:pPr eaLnBrk="1" hangingPunct="1"/>
            <a:r>
              <a:rPr lang="en-GB" sz="2800" smtClean="0"/>
              <a:t>What did you notice?</a:t>
            </a:r>
          </a:p>
          <a:p>
            <a:pPr eaLnBrk="1" hangingPunct="1"/>
            <a:r>
              <a:rPr lang="en-GB" sz="2800" smtClean="0"/>
              <a:t>What did you find interesting?</a:t>
            </a:r>
          </a:p>
          <a:p>
            <a:pPr eaLnBrk="1" hangingPunct="1"/>
            <a:r>
              <a:rPr lang="en-GB" sz="2800" smtClean="0"/>
              <a:t>What are you learning about coaching?</a:t>
            </a:r>
          </a:p>
          <a:p>
            <a:pPr eaLnBrk="1" hangingPunct="1"/>
            <a:r>
              <a:rPr lang="en-GB" sz="2800" smtClean="0"/>
              <a:t>What was getting in the way for the coach?</a:t>
            </a:r>
          </a:p>
          <a:p>
            <a:pPr eaLnBrk="1" hangingPunct="1"/>
            <a:r>
              <a:rPr lang="en-GB" sz="2800" smtClean="0"/>
              <a:t>What are your thoughts?</a:t>
            </a:r>
          </a:p>
          <a:p>
            <a:pPr eaLnBrk="1" hangingPunct="1"/>
            <a:r>
              <a:rPr lang="en-GB" sz="2800" smtClean="0"/>
              <a:t>How are you feeling now?</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295400" y="2819400"/>
            <a:ext cx="1676400" cy="457200"/>
          </a:xfrm>
          <a:prstGeom prst="rect">
            <a:avLst/>
          </a:prstGeom>
          <a:noFill/>
          <a:ln w="9525">
            <a:noFill/>
            <a:miter lim="800000"/>
            <a:headEnd/>
            <a:tailEnd/>
          </a:ln>
        </p:spPr>
        <p:txBody>
          <a:bodyPr>
            <a:spAutoFit/>
          </a:bodyPr>
          <a:lstStyle/>
          <a:p>
            <a:pPr>
              <a:spcBef>
                <a:spcPct val="50000"/>
              </a:spcBef>
            </a:pPr>
            <a:endParaRPr lang="en-US" sz="2400">
              <a:latin typeface="Times New Roman" charset="0"/>
              <a:cs typeface="Times New Roman" charset="0"/>
            </a:endParaRPr>
          </a:p>
        </p:txBody>
      </p:sp>
      <p:sp>
        <p:nvSpPr>
          <p:cNvPr id="22531" name="Text Box 3"/>
          <p:cNvSpPr txBox="1">
            <a:spLocks noChangeArrowheads="1"/>
          </p:cNvSpPr>
          <p:nvPr/>
        </p:nvSpPr>
        <p:spPr bwMode="auto">
          <a:xfrm>
            <a:off x="4038600" y="3429000"/>
            <a:ext cx="2057400" cy="457200"/>
          </a:xfrm>
          <a:prstGeom prst="rect">
            <a:avLst/>
          </a:prstGeom>
          <a:noFill/>
          <a:ln w="9525">
            <a:noFill/>
            <a:miter lim="800000"/>
            <a:headEnd/>
            <a:tailEnd/>
          </a:ln>
        </p:spPr>
        <p:txBody>
          <a:bodyPr>
            <a:spAutoFit/>
          </a:bodyPr>
          <a:lstStyle/>
          <a:p>
            <a:pPr>
              <a:spcBef>
                <a:spcPct val="50000"/>
              </a:spcBef>
            </a:pPr>
            <a:endParaRPr lang="en-US" sz="2400">
              <a:latin typeface="Times New Roman" charset="0"/>
              <a:cs typeface="Times New Roman" charset="0"/>
            </a:endParaRPr>
          </a:p>
        </p:txBody>
      </p:sp>
      <p:sp>
        <p:nvSpPr>
          <p:cNvPr id="22532" name="Text Box 4"/>
          <p:cNvSpPr txBox="1">
            <a:spLocks noChangeArrowheads="1"/>
          </p:cNvSpPr>
          <p:nvPr/>
        </p:nvSpPr>
        <p:spPr bwMode="auto">
          <a:xfrm>
            <a:off x="6400800" y="4267200"/>
            <a:ext cx="1752600" cy="457200"/>
          </a:xfrm>
          <a:prstGeom prst="rect">
            <a:avLst/>
          </a:prstGeom>
          <a:noFill/>
          <a:ln w="9525">
            <a:noFill/>
            <a:miter lim="800000"/>
            <a:headEnd/>
            <a:tailEnd/>
          </a:ln>
        </p:spPr>
        <p:txBody>
          <a:bodyPr>
            <a:spAutoFit/>
          </a:bodyPr>
          <a:lstStyle/>
          <a:p>
            <a:pPr>
              <a:spcBef>
                <a:spcPct val="50000"/>
              </a:spcBef>
            </a:pPr>
            <a:endParaRPr lang="en-US" sz="2400">
              <a:latin typeface="Times New Roman" charset="0"/>
              <a:cs typeface="Times New Roman" charset="0"/>
            </a:endParaRPr>
          </a:p>
        </p:txBody>
      </p:sp>
      <p:graphicFrame>
        <p:nvGraphicFramePr>
          <p:cNvPr id="2" name="Diagram 1"/>
          <p:cNvGraphicFramePr/>
          <p:nvPr/>
        </p:nvGraphicFramePr>
        <p:xfrm>
          <a:off x="684213" y="1773238"/>
          <a:ext cx="7772400" cy="382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4" name="Title 6"/>
          <p:cNvSpPr>
            <a:spLocks noGrp="1"/>
          </p:cNvSpPr>
          <p:nvPr>
            <p:ph type="title" idx="4294967295"/>
          </p:nvPr>
        </p:nvSpPr>
        <p:spPr>
          <a:xfrm>
            <a:off x="755650" y="0"/>
            <a:ext cx="7772400" cy="1143000"/>
          </a:xfrm>
        </p:spPr>
        <p:txBody>
          <a:bodyPr/>
          <a:lstStyle/>
          <a:p>
            <a:pPr eaLnBrk="1" hangingPunct="1"/>
            <a:r>
              <a:rPr lang="en-GB" sz="4000" b="1" dirty="0" smtClean="0">
                <a:solidFill>
                  <a:schemeClr val="tx1"/>
                </a:solidFill>
              </a:rPr>
              <a:t>Powerful questions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txBox="1">
            <a:spLocks noGrp="1"/>
          </p:cNvSpPr>
          <p:nvPr/>
        </p:nvSpPr>
        <p:spPr bwMode="auto">
          <a:xfrm>
            <a:off x="3124200" y="6248400"/>
            <a:ext cx="2895600" cy="457200"/>
          </a:xfrm>
          <a:prstGeom prst="rect">
            <a:avLst/>
          </a:prstGeom>
          <a:noFill/>
          <a:ln w="9525">
            <a:noFill/>
            <a:miter lim="800000"/>
            <a:headEnd/>
            <a:tailEnd/>
          </a:ln>
        </p:spPr>
        <p:txBody>
          <a:bodyPr/>
          <a:lstStyle/>
          <a:p>
            <a:pPr algn="ctr" eaLnBrk="0" hangingPunct="0"/>
            <a:fld id="{507A08D6-197D-42E0-B5B7-A5C0250A9F7D}" type="slidenum">
              <a:rPr lang="en-GB" sz="1400"/>
              <a:pPr algn="ctr" eaLnBrk="0" hangingPunct="0"/>
              <a:t>2</a:t>
            </a:fld>
            <a:endParaRPr lang="en-GB" sz="1400"/>
          </a:p>
        </p:txBody>
      </p:sp>
      <p:sp>
        <p:nvSpPr>
          <p:cNvPr id="3075" name="Rectangle 3"/>
          <p:cNvSpPr>
            <a:spLocks noGrp="1" noChangeArrowheads="1"/>
          </p:cNvSpPr>
          <p:nvPr>
            <p:ph type="body" sz="half" idx="4294967295"/>
          </p:nvPr>
        </p:nvSpPr>
        <p:spPr>
          <a:xfrm>
            <a:off x="615950" y="1489075"/>
            <a:ext cx="7916863" cy="4676775"/>
          </a:xfrm>
        </p:spPr>
        <p:txBody>
          <a:bodyPr/>
          <a:lstStyle/>
          <a:p>
            <a:pPr eaLnBrk="1" hangingPunct="1">
              <a:lnSpc>
                <a:spcPct val="90000"/>
              </a:lnSpc>
            </a:pPr>
            <a:r>
              <a:rPr lang="en-GB" sz="2000" dirty="0" smtClean="0"/>
              <a:t>Clearing the Space</a:t>
            </a:r>
          </a:p>
          <a:p>
            <a:pPr eaLnBrk="1" hangingPunct="1">
              <a:lnSpc>
                <a:spcPct val="90000"/>
              </a:lnSpc>
            </a:pPr>
            <a:r>
              <a:rPr lang="en-GB" sz="2000" dirty="0" smtClean="0"/>
              <a:t>Setting the Intention/Parking</a:t>
            </a:r>
          </a:p>
          <a:p>
            <a:pPr eaLnBrk="1" hangingPunct="1">
              <a:lnSpc>
                <a:spcPct val="90000"/>
              </a:lnSpc>
            </a:pPr>
            <a:r>
              <a:rPr lang="en-GB" sz="2000" dirty="0" smtClean="0"/>
              <a:t>Connections round</a:t>
            </a:r>
          </a:p>
          <a:p>
            <a:pPr eaLnBrk="1" hangingPunct="1">
              <a:lnSpc>
                <a:spcPct val="90000"/>
              </a:lnSpc>
            </a:pPr>
            <a:r>
              <a:rPr lang="en-GB" sz="2000" dirty="0" smtClean="0"/>
              <a:t>Coaching in context - What coaching is and how it works</a:t>
            </a:r>
          </a:p>
          <a:p>
            <a:pPr eaLnBrk="1" hangingPunct="1">
              <a:lnSpc>
                <a:spcPct val="90000"/>
              </a:lnSpc>
            </a:pPr>
            <a:r>
              <a:rPr lang="en-GB" sz="2000" dirty="0" smtClean="0"/>
              <a:t>Core skills of coaching 1 … 3P’s; Listening &amp; Clarifying...learning by doing / Peer Coaching</a:t>
            </a:r>
          </a:p>
          <a:p>
            <a:pPr eaLnBrk="1" hangingPunct="1">
              <a:lnSpc>
                <a:spcPct val="90000"/>
              </a:lnSpc>
            </a:pPr>
            <a:r>
              <a:rPr lang="en-GB" sz="2000" dirty="0" smtClean="0"/>
              <a:t>Feedback – a tool to support the training</a:t>
            </a:r>
          </a:p>
          <a:p>
            <a:pPr eaLnBrk="1" hangingPunct="1">
              <a:lnSpc>
                <a:spcPct val="90000"/>
              </a:lnSpc>
            </a:pPr>
            <a:r>
              <a:rPr lang="en-GB" sz="2000" dirty="0" smtClean="0"/>
              <a:t>Core skills of coaching 2 ..Powerful Questions with Peer Coaching</a:t>
            </a:r>
          </a:p>
          <a:p>
            <a:pPr eaLnBrk="1" hangingPunct="1">
              <a:lnSpc>
                <a:spcPct val="90000"/>
              </a:lnSpc>
            </a:pPr>
            <a:r>
              <a:rPr lang="en-GB" sz="2000" dirty="0" smtClean="0"/>
              <a:t>We are what we think - a brain based approach to coaching</a:t>
            </a:r>
          </a:p>
          <a:p>
            <a:pPr eaLnBrk="1" hangingPunct="1">
              <a:lnSpc>
                <a:spcPct val="90000"/>
              </a:lnSpc>
            </a:pPr>
            <a:r>
              <a:rPr lang="en-GB" sz="2000" dirty="0" smtClean="0"/>
              <a:t>Thinking about Thinking – FOCUS &amp; Faces of insight/Peer practice</a:t>
            </a:r>
          </a:p>
          <a:p>
            <a:pPr eaLnBrk="1" hangingPunct="1">
              <a:lnSpc>
                <a:spcPct val="90000"/>
              </a:lnSpc>
            </a:pPr>
            <a:r>
              <a:rPr lang="en-GB" sz="2000" dirty="0" smtClean="0"/>
              <a:t>CREATE</a:t>
            </a:r>
          </a:p>
          <a:p>
            <a:pPr eaLnBrk="1" hangingPunct="1">
              <a:lnSpc>
                <a:spcPct val="90000"/>
              </a:lnSpc>
            </a:pPr>
            <a:r>
              <a:rPr lang="en-GB" sz="2000" dirty="0" smtClean="0"/>
              <a:t>Assigning of peer partners</a:t>
            </a:r>
          </a:p>
          <a:p>
            <a:pPr eaLnBrk="1" hangingPunct="1">
              <a:lnSpc>
                <a:spcPct val="90000"/>
              </a:lnSpc>
            </a:pPr>
            <a:r>
              <a:rPr lang="en-GB" sz="2000" dirty="0" smtClean="0"/>
              <a:t>Completion &amp; Close</a:t>
            </a:r>
          </a:p>
          <a:p>
            <a:pPr eaLnBrk="1" hangingPunct="1">
              <a:lnSpc>
                <a:spcPct val="90000"/>
              </a:lnSpc>
            </a:pPr>
            <a:endParaRPr lang="en-GB" sz="2000" dirty="0" smtClean="0"/>
          </a:p>
          <a:p>
            <a:pPr eaLnBrk="1" hangingPunct="1">
              <a:lnSpc>
                <a:spcPct val="90000"/>
              </a:lnSpc>
            </a:pPr>
            <a:endParaRPr lang="en-GB" sz="2000" dirty="0" smtClean="0"/>
          </a:p>
        </p:txBody>
      </p:sp>
      <p:sp>
        <p:nvSpPr>
          <p:cNvPr id="3076" name="Rectangle 5"/>
          <p:cNvSpPr>
            <a:spLocks noChangeArrowheads="1"/>
          </p:cNvSpPr>
          <p:nvPr/>
        </p:nvSpPr>
        <p:spPr bwMode="auto">
          <a:xfrm>
            <a:off x="1835150" y="333375"/>
            <a:ext cx="5118100" cy="706438"/>
          </a:xfrm>
          <a:prstGeom prst="rect">
            <a:avLst/>
          </a:prstGeom>
          <a:noFill/>
          <a:ln w="9525">
            <a:noFill/>
            <a:miter lim="800000"/>
            <a:headEnd/>
            <a:tailEnd/>
          </a:ln>
        </p:spPr>
        <p:txBody>
          <a:bodyPr wrap="none">
            <a:spAutoFit/>
          </a:bodyPr>
          <a:lstStyle/>
          <a:p>
            <a:r>
              <a:rPr lang="en-GB" sz="4000" dirty="0"/>
              <a:t>How the day will go</a:t>
            </a:r>
            <a:r>
              <a:rPr lang="en-GB" sz="4000" dirty="0">
                <a:solidFill>
                  <a:schemeClr val="bg1"/>
                </a:solidFill>
              </a:rPr>
              <a: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4294967295"/>
          </p:nvPr>
        </p:nvSpPr>
        <p:spPr>
          <a:xfrm>
            <a:off x="468313" y="1916113"/>
            <a:ext cx="8229600" cy="3878262"/>
          </a:xfrm>
        </p:spPr>
        <p:txBody>
          <a:bodyPr/>
          <a:lstStyle/>
          <a:p>
            <a:pPr eaLnBrk="1" hangingPunct="1">
              <a:buFontTx/>
              <a:buNone/>
            </a:pPr>
            <a:endParaRPr lang="en-GB" sz="2800" smtClean="0">
              <a:solidFill>
                <a:schemeClr val="accent2"/>
              </a:solidFill>
            </a:endParaRPr>
          </a:p>
          <a:p>
            <a:pPr eaLnBrk="1" hangingPunct="1">
              <a:buFontTx/>
              <a:buNone/>
            </a:pPr>
            <a:endParaRPr lang="en-GB" b="1" smtClean="0">
              <a:solidFill>
                <a:schemeClr val="accent2"/>
              </a:solidFill>
            </a:endParaRPr>
          </a:p>
          <a:p>
            <a:pPr eaLnBrk="1" hangingPunct="1"/>
            <a:r>
              <a:rPr lang="en-GB" sz="2800" smtClean="0">
                <a:solidFill>
                  <a:schemeClr val="accent2"/>
                </a:solidFill>
              </a:rPr>
              <a:t>I would really like to….</a:t>
            </a:r>
          </a:p>
          <a:p>
            <a:pPr eaLnBrk="1" hangingPunct="1"/>
            <a:endParaRPr lang="en-GB" sz="2800" smtClean="0">
              <a:solidFill>
                <a:schemeClr val="accent2"/>
              </a:solidFill>
            </a:endParaRPr>
          </a:p>
          <a:p>
            <a:pPr eaLnBrk="1" hangingPunct="1"/>
            <a:r>
              <a:rPr lang="en-GB" sz="2800" smtClean="0">
                <a:solidFill>
                  <a:schemeClr val="accent2"/>
                </a:solidFill>
              </a:rPr>
              <a:t>But…</a:t>
            </a:r>
          </a:p>
          <a:p>
            <a:pPr eaLnBrk="1" hangingPunct="1"/>
            <a:endParaRPr lang="en-GB" sz="2800" smtClean="0">
              <a:solidFill>
                <a:schemeClr val="accent2"/>
              </a:solidFill>
            </a:endParaRPr>
          </a:p>
          <a:p>
            <a:pPr eaLnBrk="1" hangingPunct="1">
              <a:buFontTx/>
              <a:buNone/>
            </a:pPr>
            <a:r>
              <a:rPr lang="en-GB" sz="2800" smtClean="0">
                <a:solidFill>
                  <a:schemeClr val="accent2"/>
                </a:solidFill>
              </a:rPr>
              <a:t>You have 7 mins coaching; </a:t>
            </a:r>
            <a:r>
              <a:rPr lang="en-GB" sz="2800" b="1" smtClean="0">
                <a:solidFill>
                  <a:schemeClr val="accent2"/>
                </a:solidFill>
              </a:rPr>
              <a:t>3 mins feedback</a:t>
            </a:r>
          </a:p>
        </p:txBody>
      </p:sp>
      <p:sp>
        <p:nvSpPr>
          <p:cNvPr id="24580" name="Rectangle 3"/>
          <p:cNvSpPr>
            <a:spLocks noChangeArrowheads="1"/>
          </p:cNvSpPr>
          <p:nvPr/>
        </p:nvSpPr>
        <p:spPr bwMode="auto">
          <a:xfrm>
            <a:off x="2339975" y="333375"/>
            <a:ext cx="4286250" cy="706438"/>
          </a:xfrm>
          <a:prstGeom prst="rect">
            <a:avLst/>
          </a:prstGeom>
          <a:noFill/>
          <a:ln w="9525">
            <a:noFill/>
            <a:miter lim="800000"/>
            <a:headEnd/>
            <a:tailEnd/>
          </a:ln>
        </p:spPr>
        <p:txBody>
          <a:bodyPr wrap="none">
            <a:spAutoFit/>
          </a:bodyPr>
          <a:lstStyle/>
          <a:p>
            <a:r>
              <a:rPr lang="en-GB" sz="4000" b="1" dirty="0"/>
              <a:t>Peer Coaching</a:t>
            </a:r>
            <a:r>
              <a:rPr lang="en-GB" sz="4000" b="1" dirty="0">
                <a:solidFill>
                  <a:schemeClr val="bg1"/>
                </a:solidFill>
              </a:rPr>
              <a: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2484438" y="333375"/>
            <a:ext cx="3454400" cy="792163"/>
          </a:xfrm>
        </p:spPr>
        <p:txBody>
          <a:bodyPr/>
          <a:lstStyle/>
          <a:p>
            <a:pPr eaLnBrk="1" hangingPunct="1"/>
            <a:r>
              <a:rPr lang="en-GB" sz="4000" b="1" dirty="0" smtClean="0">
                <a:solidFill>
                  <a:schemeClr val="tx1"/>
                </a:solidFill>
              </a:rPr>
              <a:t>Debrief</a:t>
            </a:r>
          </a:p>
        </p:txBody>
      </p:sp>
      <p:sp>
        <p:nvSpPr>
          <p:cNvPr id="25603" name="Rectangle 3"/>
          <p:cNvSpPr>
            <a:spLocks noGrp="1" noChangeArrowheads="1"/>
          </p:cNvSpPr>
          <p:nvPr>
            <p:ph type="body" sz="half" idx="4294967295"/>
          </p:nvPr>
        </p:nvSpPr>
        <p:spPr>
          <a:xfrm>
            <a:off x="755650" y="2492375"/>
            <a:ext cx="7848600" cy="3051175"/>
          </a:xfrm>
        </p:spPr>
        <p:txBody>
          <a:bodyPr/>
          <a:lstStyle/>
          <a:p>
            <a:pPr eaLnBrk="1" hangingPunct="1"/>
            <a:r>
              <a:rPr lang="en-GB" sz="2800" smtClean="0"/>
              <a:t>What did you notice?</a:t>
            </a:r>
          </a:p>
          <a:p>
            <a:pPr eaLnBrk="1" hangingPunct="1"/>
            <a:r>
              <a:rPr lang="en-GB" sz="2800" smtClean="0"/>
              <a:t>What did you find interesting?</a:t>
            </a:r>
          </a:p>
          <a:p>
            <a:pPr eaLnBrk="1" hangingPunct="1"/>
            <a:r>
              <a:rPr lang="en-GB" sz="2800" smtClean="0"/>
              <a:t>What are you learning about being a coach?</a:t>
            </a:r>
          </a:p>
          <a:p>
            <a:pPr eaLnBrk="1" hangingPunct="1"/>
            <a:r>
              <a:rPr lang="en-GB" sz="2800" smtClean="0"/>
              <a:t>What was getting in the way for the coach?</a:t>
            </a:r>
          </a:p>
          <a:p>
            <a:pPr eaLnBrk="1" hangingPunct="1"/>
            <a:r>
              <a:rPr lang="en-GB" sz="2800" smtClean="0"/>
              <a:t>What are your thoughts?</a:t>
            </a:r>
          </a:p>
          <a:p>
            <a:pPr eaLnBrk="1" hangingPunct="1"/>
            <a:r>
              <a:rPr lang="en-GB" sz="2800" smtClean="0"/>
              <a:t>How are you feeling now?</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187450" y="404813"/>
            <a:ext cx="6562725" cy="708025"/>
          </a:xfrm>
        </p:spPr>
        <p:txBody>
          <a:bodyPr anchor="t"/>
          <a:lstStyle/>
          <a:p>
            <a:pPr eaLnBrk="1" hangingPunct="1"/>
            <a:r>
              <a:rPr lang="en-GB" sz="3500" dirty="0" smtClean="0">
                <a:solidFill>
                  <a:schemeClr val="tx1"/>
                </a:solidFill>
                <a:cs typeface="Arial" charset="0"/>
              </a:rPr>
              <a:t>You are what you think……</a:t>
            </a:r>
            <a:r>
              <a:rPr lang="en-GB" sz="3500" dirty="0" smtClean="0">
                <a:solidFill>
                  <a:schemeClr val="bg1"/>
                </a:solidFill>
                <a:cs typeface="Arial" charset="0"/>
              </a:rPr>
              <a:t/>
            </a:r>
            <a:br>
              <a:rPr lang="en-GB" sz="3500" dirty="0" smtClean="0">
                <a:solidFill>
                  <a:schemeClr val="bg1"/>
                </a:solidFill>
                <a:cs typeface="Arial" charset="0"/>
              </a:rPr>
            </a:br>
            <a:endParaRPr lang="en-US" sz="3500" dirty="0" smtClean="0">
              <a:solidFill>
                <a:schemeClr val="bg1"/>
              </a:solidFill>
              <a:cs typeface="Arial" charset="0"/>
            </a:endParaRPr>
          </a:p>
        </p:txBody>
      </p:sp>
      <p:sp>
        <p:nvSpPr>
          <p:cNvPr id="27651" name="Rectangle 3"/>
          <p:cNvSpPr>
            <a:spLocks noGrp="1" noChangeArrowheads="1"/>
          </p:cNvSpPr>
          <p:nvPr>
            <p:ph type="body" idx="4294967295"/>
          </p:nvPr>
        </p:nvSpPr>
        <p:spPr>
          <a:xfrm>
            <a:off x="900113" y="2370138"/>
            <a:ext cx="3332162" cy="2428875"/>
          </a:xfrm>
        </p:spPr>
        <p:txBody>
          <a:bodyPr/>
          <a:lstStyle/>
          <a:p>
            <a:pPr marL="273050" indent="-273050" algn="ctr" eaLnBrk="1" hangingPunct="1">
              <a:buFontTx/>
              <a:buNone/>
            </a:pPr>
            <a:r>
              <a:rPr lang="en-US" sz="5000" smtClean="0"/>
              <a:t>Sit the riders on the horses</a:t>
            </a:r>
          </a:p>
        </p:txBody>
      </p:sp>
      <p:sp>
        <p:nvSpPr>
          <p:cNvPr id="27653" name="Text Box 5"/>
          <p:cNvSpPr txBox="1">
            <a:spLocks noChangeArrowheads="1"/>
          </p:cNvSpPr>
          <p:nvPr/>
        </p:nvSpPr>
        <p:spPr bwMode="auto">
          <a:xfrm>
            <a:off x="684213" y="5805488"/>
            <a:ext cx="5256212" cy="366712"/>
          </a:xfrm>
          <a:prstGeom prst="rect">
            <a:avLst/>
          </a:prstGeom>
          <a:noFill/>
          <a:ln w="9525">
            <a:noFill/>
            <a:miter lim="800000"/>
            <a:headEnd/>
            <a:tailEnd/>
          </a:ln>
        </p:spPr>
        <p:txBody>
          <a:bodyPr>
            <a:spAutoFit/>
          </a:bodyPr>
          <a:lstStyle/>
          <a:p>
            <a:pPr>
              <a:spcBef>
                <a:spcPct val="50000"/>
              </a:spcBef>
            </a:pPr>
            <a:r>
              <a:rPr lang="en-GB" b="1"/>
              <a:t>Brain Fact 1: We think in Maps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txBox="1">
            <a:spLocks noGrp="1"/>
          </p:cNvSpPr>
          <p:nvPr/>
        </p:nvSpPr>
        <p:spPr bwMode="auto">
          <a:xfrm>
            <a:off x="457200" y="6356350"/>
            <a:ext cx="2133600" cy="365125"/>
          </a:xfrm>
          <a:prstGeom prst="rect">
            <a:avLst/>
          </a:prstGeom>
          <a:noFill/>
          <a:ln w="9525">
            <a:noFill/>
            <a:miter lim="800000"/>
            <a:headEnd/>
            <a:tailEnd/>
          </a:ln>
        </p:spPr>
        <p:txBody>
          <a:bodyPr lIns="0" tIns="0" rIns="0" bIns="0" anchor="b"/>
          <a:lstStyle/>
          <a:p>
            <a:r>
              <a:rPr lang="en-GB" sz="1200">
                <a:solidFill>
                  <a:srgbClr val="045C75"/>
                </a:solidFill>
              </a:rPr>
              <a:t>© YCS November 2007</a:t>
            </a:r>
          </a:p>
        </p:txBody>
      </p:sp>
      <p:sp>
        <p:nvSpPr>
          <p:cNvPr id="28675" name="Slide Number Placeholder 2"/>
          <p:cNvSpPr txBox="1">
            <a:spLocks noGrp="1"/>
          </p:cNvSpPr>
          <p:nvPr/>
        </p:nvSpPr>
        <p:spPr bwMode="auto">
          <a:xfrm>
            <a:off x="2667000" y="6356350"/>
            <a:ext cx="3352800" cy="365125"/>
          </a:xfrm>
          <a:prstGeom prst="rect">
            <a:avLst/>
          </a:prstGeom>
          <a:noFill/>
          <a:ln w="9525">
            <a:noFill/>
            <a:miter lim="800000"/>
            <a:headEnd/>
            <a:tailEnd/>
          </a:ln>
        </p:spPr>
        <p:txBody>
          <a:bodyPr lIns="0" tIns="0" rIns="0" bIns="0" anchor="b"/>
          <a:lstStyle/>
          <a:p>
            <a:fld id="{8122C829-B629-4C25-9EAC-B22D8412FCA5}" type="slidenum">
              <a:rPr lang="en-GB" sz="1200">
                <a:solidFill>
                  <a:srgbClr val="045C75"/>
                </a:solidFill>
              </a:rPr>
              <a:pPr/>
              <a:t>23</a:t>
            </a:fld>
            <a:endParaRPr lang="en-GB" sz="1200">
              <a:solidFill>
                <a:srgbClr val="045C75"/>
              </a:solidFill>
            </a:endParaRPr>
          </a:p>
        </p:txBody>
      </p:sp>
      <p:pic>
        <p:nvPicPr>
          <p:cNvPr id="28676" name="Picture 2"/>
          <p:cNvPicPr>
            <a:picLocks noChangeAspect="1" noChangeArrowheads="1"/>
          </p:cNvPicPr>
          <p:nvPr/>
        </p:nvPicPr>
        <p:blipFill>
          <a:blip r:embed="rId3"/>
          <a:srcRect/>
          <a:stretch>
            <a:fillRect/>
          </a:stretch>
        </p:blipFill>
        <p:spPr bwMode="auto">
          <a:xfrm>
            <a:off x="0" y="1341438"/>
            <a:ext cx="9144000" cy="2811462"/>
          </a:xfrm>
          <a:prstGeom prst="rect">
            <a:avLst/>
          </a:prstGeom>
          <a:noFill/>
          <a:ln w="9525">
            <a:noFill/>
            <a:miter lim="800000"/>
            <a:headEnd/>
            <a:tailEnd/>
          </a:ln>
        </p:spPr>
      </p:pic>
      <p:pic>
        <p:nvPicPr>
          <p:cNvPr id="28677" name="Picture 3"/>
          <p:cNvPicPr>
            <a:picLocks noChangeAspect="1" noChangeArrowheads="1"/>
          </p:cNvPicPr>
          <p:nvPr/>
        </p:nvPicPr>
        <p:blipFill>
          <a:blip r:embed="rId4"/>
          <a:srcRect/>
          <a:stretch>
            <a:fillRect/>
          </a:stretch>
        </p:blipFill>
        <p:spPr bwMode="auto">
          <a:xfrm>
            <a:off x="0" y="4005263"/>
            <a:ext cx="9144000" cy="2852737"/>
          </a:xfrm>
          <a:prstGeom prst="rect">
            <a:avLst/>
          </a:prstGeom>
          <a:noFill/>
          <a:ln w="9525">
            <a:noFill/>
            <a:miter lim="800000"/>
            <a:headEnd/>
            <a:tailEnd/>
          </a:ln>
        </p:spPr>
      </p:pic>
      <p:sp>
        <p:nvSpPr>
          <p:cNvPr id="28678" name="Rectangle 4"/>
          <p:cNvSpPr>
            <a:spLocks noChangeArrowheads="1"/>
          </p:cNvSpPr>
          <p:nvPr/>
        </p:nvSpPr>
        <p:spPr bwMode="auto">
          <a:xfrm>
            <a:off x="468313" y="549275"/>
            <a:ext cx="8135937" cy="461665"/>
          </a:xfrm>
          <a:prstGeom prst="rect">
            <a:avLst/>
          </a:prstGeom>
          <a:noFill/>
          <a:ln w="9525">
            <a:noFill/>
            <a:miter lim="800000"/>
            <a:headEnd/>
            <a:tailEnd/>
          </a:ln>
        </p:spPr>
        <p:txBody>
          <a:bodyPr>
            <a:spAutoFit/>
          </a:bodyPr>
          <a:lstStyle/>
          <a:p>
            <a:pPr algn="ctr" eaLnBrk="0" hangingPunct="0">
              <a:spcBef>
                <a:spcPct val="30000"/>
              </a:spcBef>
            </a:pPr>
            <a:r>
              <a:rPr lang="en-GB" sz="2400" dirty="0" smtClean="0"/>
              <a:t>Brain Fact </a:t>
            </a:r>
            <a:r>
              <a:rPr lang="en-GB" sz="2400" dirty="0"/>
              <a:t>2: our brains are all different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404813"/>
            <a:ext cx="9144000" cy="1143000"/>
          </a:xfrm>
        </p:spPr>
        <p:txBody>
          <a:bodyPr anchor="t"/>
          <a:lstStyle/>
          <a:p>
            <a:pPr eaLnBrk="1" hangingPunct="1"/>
            <a:r>
              <a:rPr lang="en-GB" sz="3100" dirty="0" smtClean="0">
                <a:solidFill>
                  <a:schemeClr val="tx1"/>
                </a:solidFill>
                <a:cs typeface="Arial" charset="0"/>
              </a:rPr>
              <a:t>Fact 3: What we learn becomes hard wiring</a:t>
            </a:r>
          </a:p>
        </p:txBody>
      </p:sp>
      <p:pic>
        <p:nvPicPr>
          <p:cNvPr id="29699" name="Picture 17" descr="MPj04387270000[1]"/>
          <p:cNvPicPr>
            <a:picLocks noChangeAspect="1" noChangeArrowheads="1"/>
          </p:cNvPicPr>
          <p:nvPr/>
        </p:nvPicPr>
        <p:blipFill>
          <a:blip r:embed="rId3"/>
          <a:srcRect/>
          <a:stretch>
            <a:fillRect/>
          </a:stretch>
        </p:blipFill>
        <p:spPr bwMode="auto">
          <a:xfrm>
            <a:off x="3851275" y="1628775"/>
            <a:ext cx="4824413" cy="438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sz="2400"/>
          </a:p>
        </p:txBody>
      </p:sp>
      <p:sp>
        <p:nvSpPr>
          <p:cNvPr id="30723" name="AutoShape 4" descr="image001"/>
          <p:cNvSpPr>
            <a:spLocks noChangeAspect="1" noChangeArrowheads="1"/>
          </p:cNvSpPr>
          <p:nvPr/>
        </p:nvSpPr>
        <p:spPr bwMode="auto">
          <a:xfrm>
            <a:off x="130175" y="46038"/>
            <a:ext cx="4152900" cy="3076575"/>
          </a:xfrm>
          <a:prstGeom prst="rect">
            <a:avLst/>
          </a:prstGeom>
          <a:noFill/>
          <a:ln w="9525">
            <a:noFill/>
            <a:miter lim="800000"/>
            <a:headEnd/>
            <a:tailEnd/>
          </a:ln>
        </p:spPr>
        <p:txBody>
          <a:bodyPr/>
          <a:lstStyle/>
          <a:p>
            <a:pPr eaLnBrk="0" hangingPunct="0"/>
            <a:endParaRPr lang="en-US" sz="2400"/>
          </a:p>
        </p:txBody>
      </p:sp>
      <p:pic>
        <p:nvPicPr>
          <p:cNvPr id="30724" name="Picture 5" descr="perceptions"/>
          <p:cNvPicPr>
            <a:picLocks noChangeAspect="1" noChangeArrowheads="1"/>
          </p:cNvPicPr>
          <p:nvPr/>
        </p:nvPicPr>
        <p:blipFill>
          <a:blip r:embed="rId3"/>
          <a:srcRect/>
          <a:stretch>
            <a:fillRect/>
          </a:stretch>
        </p:blipFill>
        <p:spPr bwMode="auto">
          <a:xfrm>
            <a:off x="1979613" y="1700213"/>
            <a:ext cx="5400675" cy="4037012"/>
          </a:xfrm>
          <a:prstGeom prst="rect">
            <a:avLst/>
          </a:prstGeom>
          <a:noFill/>
          <a:ln w="9525">
            <a:noFill/>
            <a:miter lim="800000"/>
            <a:headEnd/>
            <a:tailEnd/>
          </a:ln>
        </p:spPr>
      </p:pic>
      <p:sp>
        <p:nvSpPr>
          <p:cNvPr id="30725" name="Title 8"/>
          <p:cNvSpPr>
            <a:spLocks noGrp="1"/>
          </p:cNvSpPr>
          <p:nvPr>
            <p:ph type="title" idx="4294967295"/>
          </p:nvPr>
        </p:nvSpPr>
        <p:spPr>
          <a:xfrm>
            <a:off x="539750" y="188913"/>
            <a:ext cx="8604250" cy="863600"/>
          </a:xfrm>
        </p:spPr>
        <p:txBody>
          <a:bodyPr lIns="0" rIns="0" bIns="0" anchor="b"/>
          <a:lstStyle/>
          <a:p>
            <a:pPr eaLnBrk="1" hangingPunct="1"/>
            <a:r>
              <a:rPr lang="en-GB" sz="2700" dirty="0" smtClean="0">
                <a:solidFill>
                  <a:schemeClr val="tx1"/>
                </a:solidFill>
                <a:cs typeface="Arial" charset="0"/>
              </a:rPr>
              <a:t>Fact 4: Perception is driven by our hard wiring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Acorn logo"/>
          <p:cNvPicPr>
            <a:picLocks noChangeAspect="1" noChangeArrowheads="1"/>
          </p:cNvPicPr>
          <p:nvPr/>
        </p:nvPicPr>
        <p:blipFill>
          <a:blip r:embed="rId3"/>
          <a:srcRect/>
          <a:stretch>
            <a:fillRect/>
          </a:stretch>
        </p:blipFill>
        <p:spPr bwMode="auto">
          <a:xfrm>
            <a:off x="6443663" y="5876925"/>
            <a:ext cx="2217737" cy="781050"/>
          </a:xfrm>
          <a:prstGeom prst="rect">
            <a:avLst/>
          </a:prstGeom>
          <a:noFill/>
          <a:ln w="9525">
            <a:noFill/>
            <a:miter lim="800000"/>
            <a:headEnd/>
            <a:tailEnd/>
          </a:ln>
        </p:spPr>
      </p:pic>
      <p:sp>
        <p:nvSpPr>
          <p:cNvPr id="31748" name="Text Box 4"/>
          <p:cNvSpPr txBox="1">
            <a:spLocks noChangeArrowheads="1"/>
          </p:cNvSpPr>
          <p:nvPr/>
        </p:nvSpPr>
        <p:spPr bwMode="auto">
          <a:xfrm>
            <a:off x="466725" y="549275"/>
            <a:ext cx="8137525" cy="579438"/>
          </a:xfrm>
          <a:prstGeom prst="rect">
            <a:avLst/>
          </a:prstGeom>
          <a:noFill/>
          <a:ln w="9525">
            <a:noFill/>
            <a:miter lim="800000"/>
            <a:headEnd/>
            <a:tailEnd/>
          </a:ln>
        </p:spPr>
        <p:txBody>
          <a:bodyPr>
            <a:spAutoFit/>
          </a:bodyPr>
          <a:lstStyle/>
          <a:p>
            <a:pPr eaLnBrk="0" hangingPunct="0">
              <a:spcBef>
                <a:spcPct val="50000"/>
              </a:spcBef>
            </a:pPr>
            <a:r>
              <a:rPr lang="en-US" sz="3200" dirty="0">
                <a:latin typeface="Arial Bold" charset="0"/>
              </a:rPr>
              <a:t>Fact 5. Old hard wiring is hard to change</a:t>
            </a:r>
          </a:p>
        </p:txBody>
      </p:sp>
      <p:sp>
        <p:nvSpPr>
          <p:cNvPr id="31749" name="Text Box 5"/>
          <p:cNvSpPr txBox="1">
            <a:spLocks noChangeArrowheads="1"/>
          </p:cNvSpPr>
          <p:nvPr/>
        </p:nvSpPr>
        <p:spPr bwMode="auto">
          <a:xfrm>
            <a:off x="539750" y="1844675"/>
            <a:ext cx="8208963" cy="4105275"/>
          </a:xfrm>
          <a:prstGeom prst="rect">
            <a:avLst/>
          </a:prstGeom>
          <a:noFill/>
          <a:ln w="9525">
            <a:noFill/>
            <a:miter lim="800000"/>
            <a:headEnd/>
            <a:tailEnd/>
          </a:ln>
        </p:spPr>
        <p:txBody>
          <a:bodyPr/>
          <a:lstStyle/>
          <a:p>
            <a:pPr eaLnBrk="0" hangingPunct="0">
              <a:buClr>
                <a:srgbClr val="33CCAA"/>
              </a:buClr>
              <a:buFontTx/>
              <a:buChar char="•"/>
            </a:pPr>
            <a:endParaRPr lang="en-US" sz="2400"/>
          </a:p>
        </p:txBody>
      </p:sp>
      <p:sp>
        <p:nvSpPr>
          <p:cNvPr id="65545" name="Rectangle 9"/>
          <p:cNvSpPr>
            <a:spLocks noGrp="1" noChangeArrowheads="1"/>
          </p:cNvSpPr>
          <p:nvPr>
            <p:ph type="body" sz="half" idx="4294967295"/>
          </p:nvPr>
        </p:nvSpPr>
        <p:spPr>
          <a:xfrm>
            <a:off x="250825" y="1628775"/>
            <a:ext cx="8458200" cy="4114800"/>
          </a:xfrm>
          <a:noFill/>
        </p:spPr>
        <p:txBody>
          <a:bodyPr/>
          <a:lstStyle/>
          <a:p>
            <a:pPr marL="273050" indent="-273050" eaLnBrk="1" hangingPunct="1">
              <a:lnSpc>
                <a:spcPct val="80000"/>
              </a:lnSpc>
              <a:buFontTx/>
              <a:buNone/>
            </a:pPr>
            <a:r>
              <a:rPr lang="en-US" b="1" smtClean="0">
                <a:latin typeface="Handwriting - Dakota" charset="0"/>
              </a:rPr>
              <a:t>Dear Ms. Davis,</a:t>
            </a:r>
            <a:r>
              <a:rPr lang="en-US" smtClean="0">
                <a:latin typeface="Handwriting - Dakota" charset="0"/>
              </a:rPr>
              <a:t> </a:t>
            </a:r>
            <a:br>
              <a:rPr lang="en-US" smtClean="0">
                <a:latin typeface="Handwriting - Dakota" charset="0"/>
              </a:rPr>
            </a:br>
            <a:r>
              <a:rPr lang="en-US" b="1" smtClean="0">
                <a:latin typeface="Handwriting - Dakota" charset="0"/>
              </a:rPr>
              <a:t/>
            </a:r>
            <a:br>
              <a:rPr lang="en-US" b="1" smtClean="0">
                <a:latin typeface="Handwriting - Dakota" charset="0"/>
              </a:rPr>
            </a:br>
            <a:r>
              <a:rPr lang="en-US" b="1" smtClean="0">
                <a:latin typeface="Handwriting - Dakota" charset="0"/>
              </a:rPr>
              <a:t>I want to be very clear on my child's illustration.  It is NOT of me on a dance pole on a stage in a strip joint.  I work at Home Depot and had commented to my daughter how much money we made in the recent snowstorm.  This picture is of me selling a shovel.</a:t>
            </a:r>
            <a:r>
              <a:rPr lang="en-US" smtClean="0">
                <a:latin typeface="Handwriting - Dakota" charset="0"/>
              </a:rPr>
              <a:t> </a:t>
            </a:r>
            <a:br>
              <a:rPr lang="en-US" smtClean="0">
                <a:latin typeface="Handwriting - Dakota" charset="0"/>
              </a:rPr>
            </a:br>
            <a:r>
              <a:rPr lang="en-US" b="1" smtClean="0">
                <a:latin typeface="Handwriting - Dakota" charset="0"/>
              </a:rPr>
              <a:t/>
            </a:r>
            <a:br>
              <a:rPr lang="en-US" b="1" smtClean="0">
                <a:latin typeface="Handwriting - Dakota" charset="0"/>
              </a:rPr>
            </a:br>
            <a:r>
              <a:rPr lang="en-US" b="1" smtClean="0">
                <a:latin typeface="Handwriting - Dakota" charset="0"/>
              </a:rPr>
              <a:t>Mrs. Harrington</a:t>
            </a:r>
            <a:r>
              <a:rPr lang="en-US" smtClean="0">
                <a:latin typeface="Handwriting - Dakota" charset="0"/>
              </a:rPr>
              <a:t> </a:t>
            </a:r>
            <a:endParaRPr lang="en-GB" smtClean="0">
              <a:latin typeface="Handwriting - Dakot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45">
                                            <p:txEl>
                                              <p:pRg st="0" end="0"/>
                                            </p:txEl>
                                          </p:spTgt>
                                        </p:tgtEl>
                                        <p:attrNameLst>
                                          <p:attrName>style.visibility</p:attrName>
                                        </p:attrNameLst>
                                      </p:cBhvr>
                                      <p:to>
                                        <p:strVal val="visible"/>
                                      </p:to>
                                    </p:set>
                                    <p:anim calcmode="lin" valueType="num">
                                      <p:cBhvr additive="base">
                                        <p:cTn id="7" dur="500" fill="hold"/>
                                        <p:tgtEl>
                                          <p:spTgt spid="6554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Acorn logo"/>
          <p:cNvPicPr>
            <a:picLocks noChangeAspect="1" noChangeArrowheads="1"/>
          </p:cNvPicPr>
          <p:nvPr/>
        </p:nvPicPr>
        <p:blipFill>
          <a:blip r:embed="rId3"/>
          <a:srcRect/>
          <a:stretch>
            <a:fillRect/>
          </a:stretch>
        </p:blipFill>
        <p:spPr bwMode="auto">
          <a:xfrm>
            <a:off x="6443663" y="5876925"/>
            <a:ext cx="2217737" cy="781050"/>
          </a:xfrm>
          <a:prstGeom prst="rect">
            <a:avLst/>
          </a:prstGeom>
          <a:noFill/>
          <a:ln w="9525">
            <a:noFill/>
            <a:miter lim="800000"/>
            <a:headEnd/>
            <a:tailEnd/>
          </a:ln>
        </p:spPr>
      </p:pic>
      <p:sp>
        <p:nvSpPr>
          <p:cNvPr id="33796" name="Text Box 4"/>
          <p:cNvSpPr txBox="1">
            <a:spLocks noChangeArrowheads="1"/>
          </p:cNvSpPr>
          <p:nvPr/>
        </p:nvSpPr>
        <p:spPr bwMode="auto">
          <a:xfrm>
            <a:off x="971550" y="549275"/>
            <a:ext cx="8080375" cy="579438"/>
          </a:xfrm>
          <a:prstGeom prst="rect">
            <a:avLst/>
          </a:prstGeom>
          <a:noFill/>
          <a:ln w="9525">
            <a:noFill/>
            <a:miter lim="800000"/>
            <a:headEnd/>
            <a:tailEnd/>
          </a:ln>
        </p:spPr>
        <p:txBody>
          <a:bodyPr>
            <a:spAutoFit/>
          </a:bodyPr>
          <a:lstStyle/>
          <a:p>
            <a:pPr eaLnBrk="0" hangingPunct="0">
              <a:spcBef>
                <a:spcPct val="50000"/>
              </a:spcBef>
            </a:pPr>
            <a:r>
              <a:rPr lang="en-US" sz="3200" dirty="0">
                <a:solidFill>
                  <a:schemeClr val="bg1"/>
                </a:solidFill>
                <a:latin typeface="Arial Bold" charset="0"/>
              </a:rPr>
              <a:t> </a:t>
            </a:r>
            <a:r>
              <a:rPr lang="en-US" sz="3200" dirty="0">
                <a:latin typeface="Arial Bold" charset="0"/>
              </a:rPr>
              <a:t>Recent Insights  from Neuroscience</a:t>
            </a:r>
          </a:p>
        </p:txBody>
      </p:sp>
      <p:sp>
        <p:nvSpPr>
          <p:cNvPr id="33797" name="Text Box 6"/>
          <p:cNvSpPr txBox="1">
            <a:spLocks noChangeArrowheads="1"/>
          </p:cNvSpPr>
          <p:nvPr/>
        </p:nvSpPr>
        <p:spPr bwMode="auto">
          <a:xfrm>
            <a:off x="539750" y="1844675"/>
            <a:ext cx="8208963" cy="4105275"/>
          </a:xfrm>
          <a:prstGeom prst="rect">
            <a:avLst/>
          </a:prstGeom>
          <a:noFill/>
          <a:ln w="9525">
            <a:noFill/>
            <a:miter lim="800000"/>
            <a:headEnd/>
            <a:tailEnd/>
          </a:ln>
        </p:spPr>
        <p:txBody>
          <a:bodyPr/>
          <a:lstStyle/>
          <a:p>
            <a:pPr eaLnBrk="0" hangingPunct="0">
              <a:buClr>
                <a:srgbClr val="33CCAA"/>
              </a:buClr>
              <a:buFontTx/>
              <a:buChar char="•"/>
            </a:pPr>
            <a:endParaRPr lang="en-US" sz="2400"/>
          </a:p>
        </p:txBody>
      </p:sp>
      <p:sp>
        <p:nvSpPr>
          <p:cNvPr id="33798" name="Rectangle 11"/>
          <p:cNvSpPr>
            <a:spLocks noGrp="1" noChangeArrowheads="1"/>
          </p:cNvSpPr>
          <p:nvPr>
            <p:ph type="body" sz="half" idx="4294967295"/>
          </p:nvPr>
        </p:nvSpPr>
        <p:spPr>
          <a:xfrm>
            <a:off x="228600" y="1412875"/>
            <a:ext cx="5486400" cy="5111750"/>
          </a:xfrm>
        </p:spPr>
        <p:txBody>
          <a:bodyPr/>
          <a:lstStyle/>
          <a:p>
            <a:pPr marL="609600" indent="-609600" eaLnBrk="1" hangingPunct="1">
              <a:lnSpc>
                <a:spcPct val="90000"/>
              </a:lnSpc>
              <a:buClr>
                <a:srgbClr val="33CCAA"/>
              </a:buClr>
              <a:buFontTx/>
              <a:buAutoNum type="arabicPeriod"/>
            </a:pPr>
            <a:r>
              <a:rPr lang="en-GB" smtClean="0"/>
              <a:t>We think in maps</a:t>
            </a:r>
          </a:p>
          <a:p>
            <a:pPr marL="609600" indent="-609600" eaLnBrk="1" hangingPunct="1">
              <a:lnSpc>
                <a:spcPct val="90000"/>
              </a:lnSpc>
              <a:buClr>
                <a:srgbClr val="33CCAA"/>
              </a:buClr>
              <a:buFontTx/>
              <a:buAutoNum type="arabicPeriod"/>
            </a:pPr>
            <a:r>
              <a:rPr lang="en-GB" smtClean="0"/>
              <a:t>All brains are different and unique</a:t>
            </a:r>
          </a:p>
          <a:p>
            <a:pPr marL="609600" indent="-609600" eaLnBrk="1" hangingPunct="1">
              <a:lnSpc>
                <a:spcPct val="90000"/>
              </a:lnSpc>
              <a:buClr>
                <a:srgbClr val="33CCAA"/>
              </a:buClr>
              <a:buFontTx/>
              <a:buAutoNum type="arabicPeriod"/>
            </a:pPr>
            <a:r>
              <a:rPr lang="en-GB" smtClean="0"/>
              <a:t>What we learn becomes hard wiring</a:t>
            </a:r>
          </a:p>
          <a:p>
            <a:pPr marL="609600" indent="-609600" eaLnBrk="1" hangingPunct="1">
              <a:lnSpc>
                <a:spcPct val="90000"/>
              </a:lnSpc>
              <a:buClr>
                <a:srgbClr val="33CCAA"/>
              </a:buClr>
              <a:buFontTx/>
              <a:buAutoNum type="arabicPeriod"/>
            </a:pPr>
            <a:r>
              <a:rPr lang="en-GB" smtClean="0"/>
              <a:t>Our perception is driven by our hard wiring</a:t>
            </a:r>
          </a:p>
          <a:p>
            <a:pPr marL="609600" indent="-609600" eaLnBrk="1" hangingPunct="1">
              <a:lnSpc>
                <a:spcPct val="90000"/>
              </a:lnSpc>
              <a:buClr>
                <a:srgbClr val="33CCAA"/>
              </a:buClr>
              <a:buFontTx/>
              <a:buAutoNum type="arabicPeriod"/>
            </a:pPr>
            <a:r>
              <a:rPr lang="en-GB" smtClean="0"/>
              <a:t>Old hard wiring is hard to change</a:t>
            </a:r>
          </a:p>
          <a:p>
            <a:pPr marL="609600" indent="-609600" eaLnBrk="1" hangingPunct="1">
              <a:lnSpc>
                <a:spcPct val="90000"/>
              </a:lnSpc>
              <a:buClr>
                <a:srgbClr val="33CCAA"/>
              </a:buClr>
              <a:buFontTx/>
              <a:buAutoNum type="arabicPeriod"/>
            </a:pPr>
            <a:r>
              <a:rPr lang="en-GB" smtClean="0"/>
              <a:t>Creating new wiring is easy</a:t>
            </a:r>
          </a:p>
          <a:p>
            <a:pPr marL="609600" indent="-609600" eaLnBrk="1" hangingPunct="1">
              <a:lnSpc>
                <a:spcPct val="90000"/>
              </a:lnSpc>
            </a:pPr>
            <a:endParaRPr lang="en-GB"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101600"/>
            <a:ext cx="7772400" cy="1143000"/>
          </a:xfrm>
        </p:spPr>
        <p:txBody>
          <a:bodyPr/>
          <a:lstStyle/>
          <a:p>
            <a:pPr eaLnBrk="1" hangingPunct="1"/>
            <a:r>
              <a:rPr lang="en-GB" dirty="0" smtClean="0">
                <a:solidFill>
                  <a:schemeClr val="tx1"/>
                </a:solidFill>
              </a:rPr>
              <a:t>Thinking about Thinking </a:t>
            </a:r>
          </a:p>
        </p:txBody>
      </p:sp>
      <p:sp>
        <p:nvSpPr>
          <p:cNvPr id="36867" name="Rectangle 3"/>
          <p:cNvSpPr>
            <a:spLocks noGrp="1" noChangeArrowheads="1"/>
          </p:cNvSpPr>
          <p:nvPr>
            <p:ph type="body" idx="1"/>
          </p:nvPr>
        </p:nvSpPr>
        <p:spPr>
          <a:xfrm>
            <a:off x="685800" y="1524000"/>
            <a:ext cx="7772400" cy="4114800"/>
          </a:xfrm>
        </p:spPr>
        <p:txBody>
          <a:bodyPr/>
          <a:lstStyle/>
          <a:p>
            <a:pPr algn="ctr" eaLnBrk="1" hangingPunct="1">
              <a:buFontTx/>
              <a:buNone/>
            </a:pPr>
            <a:endParaRPr lang="en-GB" i="1" dirty="0" smtClean="0"/>
          </a:p>
          <a:p>
            <a:pPr algn="ctr" eaLnBrk="1" hangingPunct="1">
              <a:buFontTx/>
              <a:buNone/>
            </a:pPr>
            <a:r>
              <a:rPr lang="en-GB" i="1" dirty="0" smtClean="0"/>
              <a:t>“Ideas are like children… there are none so wonderful as your own”</a:t>
            </a:r>
          </a:p>
          <a:p>
            <a:pPr algn="ctr" eaLnBrk="1" hangingPunct="1">
              <a:buFontTx/>
              <a:buNone/>
            </a:pPr>
            <a:r>
              <a:rPr lang="en-GB" i="1" dirty="0" smtClean="0"/>
              <a:t> Chinese Fortune Cookie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611188" y="188913"/>
            <a:ext cx="8229600" cy="796925"/>
          </a:xfrm>
        </p:spPr>
        <p:txBody>
          <a:bodyPr/>
          <a:lstStyle/>
          <a:p>
            <a:pPr eaLnBrk="1" hangingPunct="1"/>
            <a:r>
              <a:rPr lang="en-GB" sz="3600" dirty="0" smtClean="0">
                <a:solidFill>
                  <a:schemeClr val="tx1"/>
                </a:solidFill>
              </a:rPr>
              <a:t>Understand the thinking…</a:t>
            </a:r>
            <a:br>
              <a:rPr lang="en-GB" sz="3600" dirty="0" smtClean="0">
                <a:solidFill>
                  <a:schemeClr val="tx1"/>
                </a:solidFill>
              </a:rPr>
            </a:br>
            <a:r>
              <a:rPr lang="en-GB" sz="3600" dirty="0" smtClean="0">
                <a:solidFill>
                  <a:schemeClr val="tx1"/>
                </a:solidFill>
              </a:rPr>
              <a:t> not the problem on the table</a:t>
            </a:r>
          </a:p>
        </p:txBody>
      </p:sp>
      <p:pic>
        <p:nvPicPr>
          <p:cNvPr id="37891" name="Picture 2" descr="E:\mandilemmafoc\dilemmafocusa copy.jpg"/>
          <p:cNvPicPr>
            <a:picLocks noGrp="1" noChangeAspect="1" noChangeArrowheads="1"/>
          </p:cNvPicPr>
          <p:nvPr>
            <p:ph idx="4294967295"/>
          </p:nvPr>
        </p:nvPicPr>
        <p:blipFill>
          <a:blip r:embed="rId3"/>
          <a:srcRect/>
          <a:stretch>
            <a:fillRect/>
          </a:stretch>
        </p:blipFill>
        <p:spPr>
          <a:xfrm>
            <a:off x="684213" y="1628775"/>
            <a:ext cx="6115050" cy="4316413"/>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476250"/>
            <a:ext cx="7772400" cy="792163"/>
          </a:xfrm>
        </p:spPr>
        <p:txBody>
          <a:bodyPr/>
          <a:lstStyle/>
          <a:p>
            <a:r>
              <a:rPr lang="en-GB" sz="4000" dirty="0" smtClean="0">
                <a:solidFill>
                  <a:schemeClr val="tx1"/>
                </a:solidFill>
              </a:rPr>
              <a:t>Clear the Space</a:t>
            </a:r>
          </a:p>
        </p:txBody>
      </p:sp>
      <p:sp>
        <p:nvSpPr>
          <p:cNvPr id="3" name="Content Placeholder 2"/>
          <p:cNvSpPr>
            <a:spLocks noGrp="1"/>
          </p:cNvSpPr>
          <p:nvPr>
            <p:ph sz="half" idx="1"/>
          </p:nvPr>
        </p:nvSpPr>
        <p:spPr/>
        <p:txBody>
          <a:bodyPr/>
          <a:lstStyle/>
          <a:p>
            <a:pPr>
              <a:defRPr/>
            </a:pPr>
            <a:r>
              <a:rPr lang="en-GB" dirty="0" smtClean="0"/>
              <a:t>What’s on top?</a:t>
            </a:r>
          </a:p>
          <a:p>
            <a:pPr>
              <a:defRPr/>
            </a:pPr>
            <a:r>
              <a:rPr lang="en-GB" dirty="0" smtClean="0"/>
              <a:t>What feeling does this generate?</a:t>
            </a:r>
          </a:p>
          <a:p>
            <a:pPr>
              <a:defRPr/>
            </a:pPr>
            <a:r>
              <a:rPr lang="en-GB" dirty="0" smtClean="0"/>
              <a:t>How can I clear the space?</a:t>
            </a:r>
          </a:p>
          <a:p>
            <a:pPr marL="0" indent="0">
              <a:buFontTx/>
              <a:buNone/>
              <a:defRPr/>
            </a:pPr>
            <a:endParaRPr lang="en-GB" dirty="0" smtClean="0"/>
          </a:p>
          <a:p>
            <a:pPr>
              <a:defRPr/>
            </a:pPr>
            <a:r>
              <a:rPr lang="en-GB" dirty="0" smtClean="0"/>
              <a:t>What else…</a:t>
            </a:r>
            <a:endParaRPr lang="en-GB" dirty="0"/>
          </a:p>
        </p:txBody>
      </p:sp>
      <p:sp>
        <p:nvSpPr>
          <p:cNvPr id="5" name="Content Placeholder 4"/>
          <p:cNvSpPr>
            <a:spLocks noGrp="1"/>
          </p:cNvSpPr>
          <p:nvPr>
            <p:ph sz="half" idx="2"/>
          </p:nvPr>
        </p:nvSpPr>
        <p:spPr/>
        <p:txBody>
          <a:bodyPr/>
          <a:lstStyle/>
          <a:p>
            <a:endParaRPr lang="en-GB"/>
          </a:p>
        </p:txBody>
      </p:sp>
    </p:spTree>
  </p:cSld>
  <p:clrMapOvr>
    <a:masterClrMapping/>
  </p:clrMapOvr>
  <p:transition advClick="0" advTm="2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1"/>
          <p:cNvSpPr>
            <a:spLocks noGrp="1"/>
          </p:cNvSpPr>
          <p:nvPr>
            <p:ph type="dt" sz="quarter" idx="4294967295"/>
          </p:nvPr>
        </p:nvSpPr>
        <p:spPr bwMode="auto">
          <a:xfrm>
            <a:off x="3124200" y="6248400"/>
            <a:ext cx="2895600" cy="457200"/>
          </a:xfrm>
          <a:prstGeom prst="rect">
            <a:avLst/>
          </a:prstGeom>
          <a:noFill/>
          <a:ln>
            <a:miter lim="800000"/>
            <a:headEnd/>
            <a:tailEnd/>
          </a:ln>
        </p:spPr>
        <p:txBody>
          <a:bodyPr/>
          <a:lstStyle/>
          <a:p>
            <a:pPr algn="ctr" eaLnBrk="0" hangingPunct="0"/>
            <a:r>
              <a:rPr lang="en-GB" sz="1400">
                <a:cs typeface="Arial" charset="0"/>
              </a:rPr>
              <a:t>© YCS November 2007</a:t>
            </a:r>
          </a:p>
        </p:txBody>
      </p:sp>
      <p:sp>
        <p:nvSpPr>
          <p:cNvPr id="38915" name="Slide Number Placeholder 2"/>
          <p:cNvSpPr>
            <a:spLocks noGrp="1"/>
          </p:cNvSpPr>
          <p:nvPr>
            <p:ph type="sldNum" sz="quarter" idx="4294967295"/>
          </p:nvPr>
        </p:nvSpPr>
        <p:spPr>
          <a:xfrm>
            <a:off x="3124200" y="6248400"/>
            <a:ext cx="2895600" cy="457200"/>
          </a:xfrm>
          <a:noFill/>
        </p:spPr>
        <p:txBody>
          <a:bodyPr/>
          <a:lstStyle/>
          <a:p>
            <a:pPr algn="ctr"/>
            <a:fld id="{270E4F6E-E103-4069-BA09-B4C986BDEAD0}" type="slidenum">
              <a:rPr lang="en-GB" smtClean="0">
                <a:cs typeface="Arial" charset="0"/>
              </a:rPr>
              <a:pPr algn="ctr"/>
              <a:t>30</a:t>
            </a:fld>
            <a:endParaRPr lang="en-GB" smtClean="0">
              <a:cs typeface="Arial" charset="0"/>
            </a:endParaRPr>
          </a:p>
        </p:txBody>
      </p:sp>
      <p:pic>
        <p:nvPicPr>
          <p:cNvPr id="38916" name="Picture 2" descr="5FocusS"/>
          <p:cNvPicPr>
            <a:picLocks noChangeAspect="1" noChangeArrowheads="1"/>
          </p:cNvPicPr>
          <p:nvPr/>
        </p:nvPicPr>
        <p:blipFill>
          <a:blip r:embed="rId3"/>
          <a:srcRect/>
          <a:stretch>
            <a:fillRect/>
          </a:stretch>
        </p:blipFill>
        <p:spPr bwMode="auto">
          <a:xfrm>
            <a:off x="1908175" y="1289050"/>
            <a:ext cx="4608513" cy="5194300"/>
          </a:xfrm>
          <a:prstGeom prst="rect">
            <a:avLst/>
          </a:prstGeom>
          <a:noFill/>
          <a:ln w="9525">
            <a:noFill/>
            <a:miter lim="800000"/>
            <a:headEnd/>
            <a:tailEnd/>
          </a:ln>
        </p:spPr>
      </p:pic>
      <p:sp>
        <p:nvSpPr>
          <p:cNvPr id="38917" name="Rectangle 3"/>
          <p:cNvSpPr>
            <a:spLocks noChangeArrowheads="1"/>
          </p:cNvSpPr>
          <p:nvPr/>
        </p:nvSpPr>
        <p:spPr bwMode="auto">
          <a:xfrm>
            <a:off x="1476375" y="549275"/>
            <a:ext cx="5697538" cy="579438"/>
          </a:xfrm>
          <a:prstGeom prst="rect">
            <a:avLst/>
          </a:prstGeom>
          <a:noFill/>
          <a:ln w="9525">
            <a:noFill/>
            <a:miter lim="800000"/>
            <a:headEnd/>
            <a:tailEnd/>
          </a:ln>
        </p:spPr>
        <p:txBody>
          <a:bodyPr>
            <a:spAutoFit/>
          </a:bodyPr>
          <a:lstStyle/>
          <a:p>
            <a:pPr>
              <a:lnSpc>
                <a:spcPct val="80000"/>
              </a:lnSpc>
            </a:pPr>
            <a:r>
              <a:rPr lang="en-AU" sz="4000" b="1" dirty="0"/>
              <a:t>The 5 </a:t>
            </a:r>
            <a:r>
              <a:rPr lang="en-US" sz="4000" b="1" dirty="0"/>
              <a:t>levels of focus</a:t>
            </a:r>
            <a:endParaRPr lang="en-AU" sz="4000" b="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sz="half" idx="1"/>
          </p:nvPr>
        </p:nvSpPr>
        <p:spPr/>
        <p:txBody>
          <a:bodyPr/>
          <a:lstStyle/>
          <a:p>
            <a:pPr eaLnBrk="1" hangingPunct="1">
              <a:defRPr/>
            </a:pPr>
            <a:r>
              <a:rPr lang="en-GB" sz="3600" b="1" dirty="0" smtClean="0">
                <a:solidFill>
                  <a:schemeClr val="accent2"/>
                </a:solidFill>
                <a:latin typeface="+mj-lt"/>
              </a:rPr>
              <a:t>Noticing what you notice</a:t>
            </a:r>
          </a:p>
          <a:p>
            <a:pPr eaLnBrk="1" hangingPunct="1">
              <a:defRPr/>
            </a:pPr>
            <a:r>
              <a:rPr lang="en-GB" sz="3600" b="1" dirty="0" smtClean="0">
                <a:solidFill>
                  <a:schemeClr val="accent2"/>
                </a:solidFill>
                <a:latin typeface="+mj-lt"/>
              </a:rPr>
              <a:t>Non-judgemental</a:t>
            </a:r>
          </a:p>
          <a:p>
            <a:pPr eaLnBrk="1" hangingPunct="1">
              <a:defRPr/>
            </a:pPr>
            <a:r>
              <a:rPr lang="en-GB" sz="3600" b="1" dirty="0" smtClean="0">
                <a:solidFill>
                  <a:schemeClr val="accent2"/>
                </a:solidFill>
                <a:latin typeface="+mj-lt"/>
              </a:rPr>
              <a:t>Supporting awareness</a:t>
            </a:r>
          </a:p>
          <a:p>
            <a:pPr eaLnBrk="1" hangingPunct="1">
              <a:buFontTx/>
              <a:buNone/>
              <a:defRPr/>
            </a:pPr>
            <a:endParaRPr lang="en-GB" b="1" dirty="0" smtClean="0">
              <a:solidFill>
                <a:schemeClr val="accent2"/>
              </a:solidFill>
            </a:endParaRPr>
          </a:p>
        </p:txBody>
      </p:sp>
      <p:sp>
        <p:nvSpPr>
          <p:cNvPr id="23555" name="Rectangle 3"/>
          <p:cNvSpPr>
            <a:spLocks noChangeArrowheads="1"/>
          </p:cNvSpPr>
          <p:nvPr/>
        </p:nvSpPr>
        <p:spPr bwMode="auto">
          <a:xfrm>
            <a:off x="2339975" y="333375"/>
            <a:ext cx="4679950" cy="708025"/>
          </a:xfrm>
          <a:prstGeom prst="rect">
            <a:avLst/>
          </a:prstGeom>
          <a:noFill/>
          <a:ln w="9525">
            <a:noFill/>
            <a:miter lim="800000"/>
            <a:headEnd/>
            <a:tailEnd/>
          </a:ln>
        </p:spPr>
        <p:txBody>
          <a:bodyPr>
            <a:spAutoFit/>
          </a:bodyPr>
          <a:lstStyle/>
          <a:p>
            <a:r>
              <a:rPr lang="en-GB" sz="4000" b="1" dirty="0"/>
              <a:t>Giving Feedback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395288" y="295275"/>
            <a:ext cx="8229600" cy="593725"/>
          </a:xfrm>
        </p:spPr>
        <p:txBody>
          <a:bodyPr lIns="0" rIns="0" bIns="0" anchor="b"/>
          <a:lstStyle/>
          <a:p>
            <a:pPr eaLnBrk="1" hangingPunct="1"/>
            <a:r>
              <a:rPr lang="en-GB" sz="3500" dirty="0" smtClean="0">
                <a:solidFill>
                  <a:schemeClr val="tx1"/>
                </a:solidFill>
                <a:cs typeface="Arial" charset="0"/>
              </a:rPr>
              <a:t>Peer Coaching</a:t>
            </a:r>
          </a:p>
        </p:txBody>
      </p:sp>
      <p:sp>
        <p:nvSpPr>
          <p:cNvPr id="34819" name="Content Placeholder 2"/>
          <p:cNvSpPr>
            <a:spLocks noGrp="1"/>
          </p:cNvSpPr>
          <p:nvPr>
            <p:ph sz="half" idx="4294967295"/>
          </p:nvPr>
        </p:nvSpPr>
        <p:spPr>
          <a:xfrm>
            <a:off x="539750" y="1341438"/>
            <a:ext cx="5400675" cy="4435475"/>
          </a:xfrm>
        </p:spPr>
        <p:txBody>
          <a:bodyPr/>
          <a:lstStyle/>
          <a:p>
            <a:pPr marL="273050" indent="-273050" eaLnBrk="1" hangingPunct="1">
              <a:buFontTx/>
              <a:buNone/>
            </a:pPr>
            <a:r>
              <a:rPr lang="en-GB" sz="2800" smtClean="0">
                <a:cs typeface="Arial" charset="0"/>
              </a:rPr>
              <a:t>In pairs, take 10 minutes each to coach a partner on:</a:t>
            </a:r>
          </a:p>
          <a:p>
            <a:pPr marL="273050" indent="-273050" eaLnBrk="1" hangingPunct="1"/>
            <a:r>
              <a:rPr lang="en-GB" sz="2800" smtClean="0">
                <a:cs typeface="Arial" charset="0"/>
              </a:rPr>
              <a:t> where you are now;</a:t>
            </a:r>
          </a:p>
          <a:p>
            <a:pPr marL="273050" indent="-273050" eaLnBrk="1" hangingPunct="1"/>
            <a:r>
              <a:rPr lang="en-GB" sz="2800" smtClean="0">
                <a:cs typeface="Arial" charset="0"/>
              </a:rPr>
              <a:t>What are you learning;</a:t>
            </a:r>
          </a:p>
          <a:p>
            <a:pPr marL="273050" indent="-273050" eaLnBrk="1" hangingPunct="1"/>
            <a:r>
              <a:rPr lang="en-GB" sz="2800" smtClean="0">
                <a:cs typeface="Arial" charset="0"/>
              </a:rPr>
              <a:t>What questions do you have;</a:t>
            </a:r>
          </a:p>
          <a:p>
            <a:pPr marL="273050" indent="-273050" eaLnBrk="1" hangingPunct="1"/>
            <a:r>
              <a:rPr lang="en-GB" sz="2800" smtClean="0">
                <a:cs typeface="Arial" charset="0"/>
              </a:rPr>
              <a:t>What are the implications of this learning for us personally / professionally;</a:t>
            </a:r>
          </a:p>
          <a:p>
            <a:pPr marL="273050" indent="-273050" eaLnBrk="1" hangingPunct="1"/>
            <a:r>
              <a:rPr lang="en-GB" sz="2800" smtClean="0">
                <a:cs typeface="Arial" charset="0"/>
              </a:rPr>
              <a:t>What do we need to address in order for you to feel confident about coaching?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2484438" y="333375"/>
            <a:ext cx="3454400" cy="792163"/>
          </a:xfrm>
        </p:spPr>
        <p:txBody>
          <a:bodyPr/>
          <a:lstStyle/>
          <a:p>
            <a:pPr eaLnBrk="1" hangingPunct="1"/>
            <a:r>
              <a:rPr lang="en-GB" sz="4000" b="1" dirty="0" smtClean="0">
                <a:solidFill>
                  <a:schemeClr val="tx1"/>
                </a:solidFill>
              </a:rPr>
              <a:t>Debrief</a:t>
            </a:r>
          </a:p>
        </p:txBody>
      </p:sp>
      <p:sp>
        <p:nvSpPr>
          <p:cNvPr id="35843" name="Rectangle 3"/>
          <p:cNvSpPr>
            <a:spLocks noGrp="1" noChangeArrowheads="1"/>
          </p:cNvSpPr>
          <p:nvPr>
            <p:ph type="body" sz="half" idx="4294967295"/>
          </p:nvPr>
        </p:nvSpPr>
        <p:spPr>
          <a:xfrm>
            <a:off x="755650" y="2492375"/>
            <a:ext cx="7848600" cy="3051175"/>
          </a:xfrm>
        </p:spPr>
        <p:txBody>
          <a:bodyPr/>
          <a:lstStyle/>
          <a:p>
            <a:pPr eaLnBrk="1" hangingPunct="1"/>
            <a:r>
              <a:rPr lang="en-GB" sz="2800" smtClean="0"/>
              <a:t>What did you notice?</a:t>
            </a:r>
          </a:p>
          <a:p>
            <a:pPr eaLnBrk="1" hangingPunct="1"/>
            <a:r>
              <a:rPr lang="en-GB" sz="2800" smtClean="0"/>
              <a:t>What did you find interesting?</a:t>
            </a:r>
          </a:p>
          <a:p>
            <a:pPr eaLnBrk="1" hangingPunct="1"/>
            <a:r>
              <a:rPr lang="en-GB" sz="2800" smtClean="0"/>
              <a:t>What are you learning about coaching?</a:t>
            </a:r>
          </a:p>
          <a:p>
            <a:pPr eaLnBrk="1" hangingPunct="1"/>
            <a:r>
              <a:rPr lang="en-GB" sz="2800" smtClean="0"/>
              <a:t>What was getting in the way?</a:t>
            </a:r>
          </a:p>
          <a:p>
            <a:pPr eaLnBrk="1" hangingPunct="1"/>
            <a:r>
              <a:rPr lang="en-GB" sz="2800" smtClean="0"/>
              <a:t>What are your thoughts?</a:t>
            </a:r>
          </a:p>
          <a:p>
            <a:pPr eaLnBrk="1" hangingPunct="1"/>
            <a:r>
              <a:rPr lang="en-GB" sz="2800" smtClean="0"/>
              <a:t>How are you feeling now?</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4213" y="0"/>
            <a:ext cx="7772400" cy="1143000"/>
          </a:xfrm>
        </p:spPr>
        <p:txBody>
          <a:bodyPr/>
          <a:lstStyle/>
          <a:p>
            <a:r>
              <a:rPr lang="en-GB" sz="4000" dirty="0" smtClean="0">
                <a:solidFill>
                  <a:schemeClr val="tx1"/>
                </a:solidFill>
              </a:rPr>
              <a:t>Start with the end in mind</a:t>
            </a:r>
          </a:p>
        </p:txBody>
      </p:sp>
      <p:sp>
        <p:nvSpPr>
          <p:cNvPr id="108547" name="Rectangle 3"/>
          <p:cNvSpPr>
            <a:spLocks noGrp="1" noChangeArrowheads="1"/>
          </p:cNvSpPr>
          <p:nvPr>
            <p:ph type="body" idx="1"/>
          </p:nvPr>
        </p:nvSpPr>
        <p:spPr/>
        <p:txBody>
          <a:bodyPr/>
          <a:lstStyle/>
          <a:p>
            <a:r>
              <a:rPr lang="en-GB" smtClean="0"/>
              <a:t>Unconscious incompetence</a:t>
            </a:r>
          </a:p>
          <a:p>
            <a:r>
              <a:rPr lang="en-GB" smtClean="0"/>
              <a:t>Conscious incompetence</a:t>
            </a:r>
          </a:p>
          <a:p>
            <a:r>
              <a:rPr lang="en-GB" smtClean="0"/>
              <a:t>Conscious competence</a:t>
            </a:r>
          </a:p>
          <a:p>
            <a:r>
              <a:rPr lang="en-GB" smtClean="0"/>
              <a:t>Unconscious competence</a:t>
            </a:r>
          </a:p>
          <a:p>
            <a:endParaRPr lang="en-GB" smtClean="0"/>
          </a:p>
          <a:p>
            <a:pPr algn="ctr">
              <a:buFontTx/>
              <a:buNone/>
            </a:pPr>
            <a:r>
              <a:rPr lang="en-GB" smtClean="0"/>
              <a:t>Establishing the baseline</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1835150" y="260350"/>
            <a:ext cx="5183188" cy="792163"/>
          </a:xfrm>
          <a:noFill/>
        </p:spPr>
        <p:txBody>
          <a:bodyPr/>
          <a:lstStyle/>
          <a:p>
            <a:pPr eaLnBrk="1" hangingPunct="1"/>
            <a:r>
              <a:rPr lang="en-GB" sz="4000" b="1" dirty="0" smtClean="0">
                <a:solidFill>
                  <a:schemeClr val="tx1"/>
                </a:solidFill>
              </a:rPr>
              <a:t>The CREATE Model</a:t>
            </a:r>
          </a:p>
        </p:txBody>
      </p:sp>
      <p:sp>
        <p:nvSpPr>
          <p:cNvPr id="111619" name="Rectangle 3"/>
          <p:cNvSpPr>
            <a:spLocks noGrp="1" noChangeArrowheads="1"/>
          </p:cNvSpPr>
          <p:nvPr>
            <p:ph type="body" sz="half" idx="4294967295"/>
          </p:nvPr>
        </p:nvSpPr>
        <p:spPr>
          <a:xfrm>
            <a:off x="395288" y="1989138"/>
            <a:ext cx="4419600" cy="2749550"/>
          </a:xfrm>
          <a:noFill/>
          <a:ln>
            <a:solidFill>
              <a:srgbClr val="FFFFFF"/>
            </a:solidFill>
          </a:ln>
        </p:spPr>
        <p:txBody>
          <a:bodyPr/>
          <a:lstStyle/>
          <a:p>
            <a:pPr eaLnBrk="1" hangingPunct="1">
              <a:buFontTx/>
              <a:buNone/>
            </a:pPr>
            <a:r>
              <a:rPr lang="en-GB" b="1" smtClean="0"/>
              <a:t>CR	</a:t>
            </a:r>
            <a:r>
              <a:rPr lang="en-GB" sz="2800" smtClean="0"/>
              <a:t>current reality</a:t>
            </a:r>
          </a:p>
          <a:p>
            <a:pPr eaLnBrk="1" hangingPunct="1">
              <a:buFontTx/>
              <a:buNone/>
            </a:pPr>
            <a:endParaRPr lang="en-GB" sz="2800" smtClean="0"/>
          </a:p>
          <a:p>
            <a:pPr eaLnBrk="1" hangingPunct="1">
              <a:buFontTx/>
              <a:buNone/>
            </a:pPr>
            <a:r>
              <a:rPr lang="en-GB" b="1" smtClean="0"/>
              <a:t>EA</a:t>
            </a:r>
            <a:r>
              <a:rPr lang="en-GB" sz="2800" smtClean="0"/>
              <a:t>	explore alternatives</a:t>
            </a:r>
          </a:p>
          <a:p>
            <a:pPr eaLnBrk="1" hangingPunct="1">
              <a:buFontTx/>
              <a:buNone/>
            </a:pPr>
            <a:endParaRPr lang="en-GB" sz="2800" smtClean="0"/>
          </a:p>
          <a:p>
            <a:pPr eaLnBrk="1" hangingPunct="1">
              <a:buFontTx/>
              <a:buNone/>
            </a:pPr>
            <a:r>
              <a:rPr lang="en-GB" b="1" smtClean="0"/>
              <a:t>TE</a:t>
            </a:r>
            <a:r>
              <a:rPr lang="en-GB" sz="2800" smtClean="0"/>
              <a:t>	target energy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a:xfrm>
            <a:off x="395288" y="295275"/>
            <a:ext cx="8229600" cy="593725"/>
          </a:xfrm>
        </p:spPr>
        <p:txBody>
          <a:bodyPr lIns="0" rIns="0" bIns="0" anchor="b"/>
          <a:lstStyle/>
          <a:p>
            <a:pPr eaLnBrk="1" hangingPunct="1"/>
            <a:r>
              <a:rPr lang="en-GB" sz="3500" dirty="0" smtClean="0">
                <a:solidFill>
                  <a:schemeClr val="tx1"/>
                </a:solidFill>
                <a:cs typeface="Arial" charset="0"/>
              </a:rPr>
              <a:t>Peer Coaching on CREATE</a:t>
            </a:r>
          </a:p>
        </p:txBody>
      </p:sp>
      <p:sp>
        <p:nvSpPr>
          <p:cNvPr id="109571" name="Content Placeholder 2"/>
          <p:cNvSpPr>
            <a:spLocks noGrp="1"/>
          </p:cNvSpPr>
          <p:nvPr>
            <p:ph sz="half" idx="4294967295"/>
          </p:nvPr>
        </p:nvSpPr>
        <p:spPr>
          <a:xfrm>
            <a:off x="539750" y="2205038"/>
            <a:ext cx="5400675" cy="3571875"/>
          </a:xfrm>
        </p:spPr>
        <p:txBody>
          <a:bodyPr/>
          <a:lstStyle/>
          <a:p>
            <a:pPr marL="273050" indent="-273050" eaLnBrk="1" hangingPunct="1">
              <a:buFontTx/>
              <a:buNone/>
            </a:pPr>
            <a:r>
              <a:rPr lang="en-GB" sz="2800" smtClean="0">
                <a:cs typeface="Arial" charset="0"/>
              </a:rPr>
              <a:t>In pairs, take 10 minutes each to coach around:</a:t>
            </a:r>
          </a:p>
          <a:p>
            <a:pPr marL="273050" indent="-273050" eaLnBrk="1" hangingPunct="1">
              <a:buFontTx/>
              <a:buNone/>
            </a:pPr>
            <a:r>
              <a:rPr lang="en-GB" sz="2800" b="1" smtClean="0">
                <a:cs typeface="Arial" charset="0"/>
              </a:rPr>
              <a:t>Current reality</a:t>
            </a:r>
          </a:p>
          <a:p>
            <a:pPr marL="273050" indent="-273050" eaLnBrk="1" hangingPunct="1">
              <a:buFontTx/>
              <a:buNone/>
            </a:pPr>
            <a:r>
              <a:rPr lang="en-GB" sz="2800" b="1" smtClean="0">
                <a:cs typeface="Arial" charset="0"/>
              </a:rPr>
              <a:t>Explore alternatives</a:t>
            </a:r>
          </a:p>
          <a:p>
            <a:pPr marL="273050" indent="-273050" eaLnBrk="1" hangingPunct="1">
              <a:buFontTx/>
              <a:buNone/>
            </a:pPr>
            <a:r>
              <a:rPr lang="en-GB" sz="2800" b="1" smtClean="0">
                <a:cs typeface="Arial" charset="0"/>
              </a:rPr>
              <a:t>Target energy</a:t>
            </a:r>
          </a:p>
          <a:p>
            <a:pPr marL="273050" indent="-273050" eaLnBrk="1" hangingPunct="1">
              <a:buFontTx/>
              <a:buNone/>
            </a:pPr>
            <a:endParaRPr lang="en-GB" sz="2800" b="1" smtClean="0">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2484438" y="333375"/>
            <a:ext cx="3454400" cy="792163"/>
          </a:xfrm>
        </p:spPr>
        <p:txBody>
          <a:bodyPr/>
          <a:lstStyle/>
          <a:p>
            <a:pPr eaLnBrk="1" hangingPunct="1"/>
            <a:r>
              <a:rPr lang="en-GB" sz="4000" b="1" dirty="0" smtClean="0">
                <a:solidFill>
                  <a:schemeClr val="tx1"/>
                </a:solidFill>
              </a:rPr>
              <a:t>Debrief</a:t>
            </a:r>
          </a:p>
        </p:txBody>
      </p:sp>
      <p:sp>
        <p:nvSpPr>
          <p:cNvPr id="44035" name="Rectangle 3"/>
          <p:cNvSpPr>
            <a:spLocks noGrp="1" noChangeArrowheads="1"/>
          </p:cNvSpPr>
          <p:nvPr>
            <p:ph type="body" sz="half" idx="4294967295"/>
          </p:nvPr>
        </p:nvSpPr>
        <p:spPr>
          <a:xfrm>
            <a:off x="755650" y="2492375"/>
            <a:ext cx="7848600" cy="3051175"/>
          </a:xfrm>
        </p:spPr>
        <p:txBody>
          <a:bodyPr/>
          <a:lstStyle/>
          <a:p>
            <a:pPr eaLnBrk="1" hangingPunct="1"/>
            <a:endParaRPr lang="en-GB" sz="2800" smtClean="0"/>
          </a:p>
          <a:p>
            <a:pPr eaLnBrk="1" hangingPunct="1"/>
            <a:endParaRPr lang="en-GB" sz="2800" smtClean="0"/>
          </a:p>
          <a:p>
            <a:pPr eaLnBrk="1" hangingPunct="1"/>
            <a:r>
              <a:rPr lang="en-GB" sz="2800" smtClean="0"/>
              <a:t>What are you learning about coaching?</a:t>
            </a:r>
          </a:p>
          <a:p>
            <a:pPr eaLnBrk="1" hangingPunct="1"/>
            <a:r>
              <a:rPr lang="en-GB" sz="2800" smtClean="0"/>
              <a:t>What are your thoughts?</a:t>
            </a:r>
          </a:p>
          <a:p>
            <a:pPr eaLnBrk="1" hangingPunct="1"/>
            <a:r>
              <a:rPr lang="en-GB" sz="2800" smtClean="0"/>
              <a:t>How are you feeling now?</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755650" y="0"/>
            <a:ext cx="7772400" cy="1143000"/>
          </a:xfrm>
        </p:spPr>
        <p:txBody>
          <a:bodyPr lIns="0" rIns="0" bIns="0" anchor="b"/>
          <a:lstStyle/>
          <a:p>
            <a:pPr eaLnBrk="1" hangingPunct="1"/>
            <a:r>
              <a:rPr lang="en-US" sz="4000" dirty="0" smtClean="0">
                <a:solidFill>
                  <a:schemeClr val="tx1"/>
                </a:solidFill>
                <a:cs typeface="Arial" charset="0"/>
              </a:rPr>
              <a:t>Sharing our Learning</a:t>
            </a:r>
            <a:endParaRPr lang="en-GB" sz="3900" dirty="0" smtClean="0">
              <a:solidFill>
                <a:schemeClr val="tx1"/>
              </a:solidFill>
              <a:cs typeface="Arial" charset="0"/>
            </a:endParaRPr>
          </a:p>
        </p:txBody>
      </p:sp>
      <p:sp>
        <p:nvSpPr>
          <p:cNvPr id="43011" name="Content Placeholder 2"/>
          <p:cNvSpPr>
            <a:spLocks noGrp="1"/>
          </p:cNvSpPr>
          <p:nvPr>
            <p:ph sz="half" idx="1"/>
          </p:nvPr>
        </p:nvSpPr>
        <p:spPr/>
        <p:txBody>
          <a:bodyPr/>
          <a:lstStyle/>
          <a:p>
            <a:pPr marL="273050" indent="-273050" eaLnBrk="1" hangingPunct="1">
              <a:buFontTx/>
              <a:buNone/>
            </a:pPr>
            <a:endParaRPr lang="en-GB" sz="3600" smtClean="0">
              <a:cs typeface="Arial" charset="0"/>
            </a:endParaRPr>
          </a:p>
          <a:p>
            <a:pPr marL="273050" indent="-273050" eaLnBrk="1" hangingPunct="1">
              <a:buFontTx/>
              <a:buNone/>
            </a:pPr>
            <a:r>
              <a:rPr lang="en-GB" sz="3600" b="1" smtClean="0">
                <a:cs typeface="Arial" charset="0"/>
              </a:rPr>
              <a:t>  What are we learning and how might this apply to practice?</a:t>
            </a:r>
          </a:p>
        </p:txBody>
      </p:sp>
      <p:sp>
        <p:nvSpPr>
          <p:cNvPr id="5" name="Content Placeholder 4"/>
          <p:cNvSpPr>
            <a:spLocks noGrp="1"/>
          </p:cNvSpPr>
          <p:nvPr>
            <p:ph sz="half" idx="2"/>
          </p:nvPr>
        </p:nvSpPr>
        <p:spPr/>
        <p:txBody>
          <a:bodyPr/>
          <a:lstStyle/>
          <a:p>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0" y="1268413"/>
            <a:ext cx="9144000" cy="5589587"/>
          </a:xfrm>
          <a:prstGeom prst="rect">
            <a:avLst/>
          </a:prstGeom>
          <a:solidFill>
            <a:srgbClr val="FFFFFF">
              <a:alpha val="0"/>
            </a:srgbClr>
          </a:solidFill>
          <a:ln w="9525">
            <a:solidFill>
              <a:srgbClr val="FFFFFF"/>
            </a:solidFill>
            <a:miter lim="800000"/>
            <a:headEnd/>
            <a:tailEnd/>
          </a:ln>
        </p:spPr>
        <p:txBody>
          <a:bodyPr/>
          <a:lstStyle/>
          <a:p>
            <a:pPr marL="342900" indent="-342900">
              <a:lnSpc>
                <a:spcPct val="80000"/>
              </a:lnSpc>
              <a:spcBef>
                <a:spcPct val="20000"/>
              </a:spcBef>
            </a:pPr>
            <a:r>
              <a:rPr lang="en-GB" sz="2400" b="1" dirty="0">
                <a:solidFill>
                  <a:srgbClr val="0070C0"/>
                </a:solidFill>
              </a:rPr>
              <a:t>Practice</a:t>
            </a:r>
          </a:p>
          <a:p>
            <a:pPr marL="342900" indent="-342900">
              <a:lnSpc>
                <a:spcPct val="80000"/>
              </a:lnSpc>
              <a:spcBef>
                <a:spcPct val="20000"/>
              </a:spcBef>
              <a:buFontTx/>
              <a:buChar char="•"/>
            </a:pPr>
            <a:r>
              <a:rPr lang="en-GB" sz="2400" dirty="0">
                <a:solidFill>
                  <a:schemeClr val="tx2"/>
                </a:solidFill>
              </a:rPr>
              <a:t>Set up at least 2 practice sessions with a peer partner before Day 2 and use these sessions to practice the </a:t>
            </a:r>
          </a:p>
          <a:p>
            <a:pPr marL="342900" indent="-342900">
              <a:lnSpc>
                <a:spcPct val="80000"/>
              </a:lnSpc>
              <a:spcBef>
                <a:spcPct val="20000"/>
              </a:spcBef>
              <a:buFontTx/>
              <a:buChar char="•"/>
            </a:pPr>
            <a:r>
              <a:rPr lang="en-GB" sz="2400" dirty="0">
                <a:solidFill>
                  <a:schemeClr val="tx2"/>
                </a:solidFill>
              </a:rPr>
              <a:t>Core skills - Asking questions, listening, clarifying, giving feedback – notice what you notice</a:t>
            </a:r>
          </a:p>
          <a:p>
            <a:pPr marL="342900" indent="-342900">
              <a:lnSpc>
                <a:spcPct val="80000"/>
              </a:lnSpc>
              <a:spcBef>
                <a:spcPct val="20000"/>
              </a:spcBef>
              <a:buFontTx/>
              <a:buChar char="•"/>
            </a:pPr>
            <a:endParaRPr lang="en-GB" sz="2400" dirty="0">
              <a:solidFill>
                <a:schemeClr val="tx2"/>
              </a:solidFill>
            </a:endParaRPr>
          </a:p>
          <a:p>
            <a:pPr marL="342900" indent="-342900">
              <a:lnSpc>
                <a:spcPct val="80000"/>
              </a:lnSpc>
              <a:spcBef>
                <a:spcPct val="20000"/>
              </a:spcBef>
            </a:pPr>
            <a:r>
              <a:rPr lang="en-GB" sz="2400" b="1" dirty="0">
                <a:solidFill>
                  <a:srgbClr val="0070C0"/>
                </a:solidFill>
              </a:rPr>
              <a:t>Self Study</a:t>
            </a:r>
          </a:p>
          <a:p>
            <a:pPr marL="342900" indent="-342900">
              <a:lnSpc>
                <a:spcPct val="80000"/>
              </a:lnSpc>
              <a:spcBef>
                <a:spcPct val="20000"/>
              </a:spcBef>
              <a:buFont typeface="Arial" charset="0"/>
              <a:buChar char="•"/>
            </a:pPr>
            <a:r>
              <a:rPr lang="en-GB" sz="2400" b="1" dirty="0">
                <a:solidFill>
                  <a:schemeClr val="tx2"/>
                </a:solidFill>
              </a:rPr>
              <a:t>Reading</a:t>
            </a:r>
            <a:r>
              <a:rPr lang="en-GB" sz="2400" dirty="0">
                <a:solidFill>
                  <a:schemeClr val="tx2"/>
                </a:solidFill>
              </a:rPr>
              <a:t>: Anything you like to further your understanding – share key learning on GLOW if you want to.</a:t>
            </a:r>
          </a:p>
          <a:p>
            <a:pPr marL="342900" indent="-342900">
              <a:lnSpc>
                <a:spcPct val="80000"/>
              </a:lnSpc>
              <a:spcBef>
                <a:spcPct val="20000"/>
              </a:spcBef>
              <a:buFont typeface="Arial" charset="0"/>
              <a:buChar char="•"/>
            </a:pPr>
            <a:r>
              <a:rPr lang="en-GB" sz="2400" b="1" dirty="0">
                <a:solidFill>
                  <a:schemeClr val="tx2"/>
                </a:solidFill>
              </a:rPr>
              <a:t>Journaling</a:t>
            </a:r>
            <a:r>
              <a:rPr lang="en-GB" sz="2400" dirty="0">
                <a:solidFill>
                  <a:schemeClr val="tx2"/>
                </a:solidFill>
              </a:rPr>
              <a:t> / Self Reflection</a:t>
            </a:r>
          </a:p>
          <a:p>
            <a:pPr marL="342900" indent="-342900">
              <a:lnSpc>
                <a:spcPct val="80000"/>
              </a:lnSpc>
              <a:spcBef>
                <a:spcPct val="20000"/>
              </a:spcBef>
              <a:buFont typeface="Arial" charset="0"/>
              <a:buChar char="•"/>
            </a:pPr>
            <a:r>
              <a:rPr lang="en-GB" sz="2400" dirty="0">
                <a:solidFill>
                  <a:schemeClr val="tx2"/>
                </a:solidFill>
              </a:rPr>
              <a:t>Contribute to </a:t>
            </a:r>
            <a:r>
              <a:rPr lang="en-GB" sz="2400" dirty="0" smtClean="0">
                <a:solidFill>
                  <a:schemeClr val="tx2"/>
                </a:solidFill>
              </a:rPr>
              <a:t>online forum</a:t>
            </a:r>
            <a:endParaRPr lang="en-GB" sz="2400" dirty="0">
              <a:solidFill>
                <a:schemeClr val="tx2"/>
              </a:solidFill>
            </a:endParaRPr>
          </a:p>
          <a:p>
            <a:pPr marL="342900" indent="-342900">
              <a:lnSpc>
                <a:spcPct val="80000"/>
              </a:lnSpc>
              <a:spcBef>
                <a:spcPct val="20000"/>
              </a:spcBef>
            </a:pPr>
            <a:endParaRPr lang="en-GB" sz="1600" dirty="0">
              <a:solidFill>
                <a:schemeClr val="tx2"/>
              </a:solidFill>
            </a:endParaRPr>
          </a:p>
          <a:p>
            <a:pPr marL="342900" indent="-342900">
              <a:lnSpc>
                <a:spcPct val="80000"/>
              </a:lnSpc>
              <a:spcBef>
                <a:spcPct val="20000"/>
              </a:spcBef>
            </a:pPr>
            <a:r>
              <a:rPr lang="en-GB" sz="2400" b="1" dirty="0" smtClean="0">
                <a:solidFill>
                  <a:srgbClr val="0070C0"/>
                </a:solidFill>
              </a:rPr>
              <a:t>Mentoring arrangements</a:t>
            </a:r>
          </a:p>
        </p:txBody>
      </p:sp>
      <p:sp>
        <p:nvSpPr>
          <p:cNvPr id="45059" name="Rectangle 4"/>
          <p:cNvSpPr>
            <a:spLocks noChangeArrowheads="1"/>
          </p:cNvSpPr>
          <p:nvPr/>
        </p:nvSpPr>
        <p:spPr bwMode="auto">
          <a:xfrm>
            <a:off x="1560513" y="333375"/>
            <a:ext cx="5576887" cy="579438"/>
          </a:xfrm>
          <a:prstGeom prst="rect">
            <a:avLst/>
          </a:prstGeom>
          <a:noFill/>
          <a:ln w="9525">
            <a:noFill/>
            <a:miter lim="800000"/>
            <a:headEnd/>
            <a:tailEnd/>
          </a:ln>
        </p:spPr>
        <p:txBody>
          <a:bodyPr wrap="none">
            <a:spAutoFit/>
          </a:bodyPr>
          <a:lstStyle/>
          <a:p>
            <a:pPr marL="342900" indent="-342900">
              <a:lnSpc>
                <a:spcPct val="80000"/>
              </a:lnSpc>
              <a:spcBef>
                <a:spcPct val="20000"/>
              </a:spcBef>
            </a:pPr>
            <a:r>
              <a:rPr lang="en-GB" sz="4000" dirty="0"/>
              <a:t>Between Day 1 &amp; Day </a:t>
            </a:r>
            <a:r>
              <a:rPr lang="en-GB" sz="4000" dirty="0">
                <a:solidFill>
                  <a:srgbClr val="FFFFFF"/>
                </a:solidFill>
              </a:rPr>
              <a:t>2</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MCj04114100000[1]"/>
          <p:cNvPicPr>
            <a:picLocks noGrp="1" noChangeAspect="1" noChangeArrowheads="1"/>
          </p:cNvPicPr>
          <p:nvPr>
            <p:ph type="clipArt" sz="half" idx="4294967295"/>
          </p:nvPr>
        </p:nvPicPr>
        <p:blipFill>
          <a:blip r:embed="rId3"/>
          <a:srcRect/>
          <a:stretch>
            <a:fillRect/>
          </a:stretch>
        </p:blipFill>
        <p:spPr>
          <a:xfrm>
            <a:off x="6000750" y="2268538"/>
            <a:ext cx="2319338" cy="2439987"/>
          </a:xfrm>
        </p:spPr>
      </p:pic>
      <p:sp>
        <p:nvSpPr>
          <p:cNvPr id="5123" name="Text Box 4"/>
          <p:cNvSpPr txBox="1">
            <a:spLocks noChangeArrowheads="1"/>
          </p:cNvSpPr>
          <p:nvPr/>
        </p:nvSpPr>
        <p:spPr bwMode="auto">
          <a:xfrm>
            <a:off x="611188" y="1989138"/>
            <a:ext cx="5256212" cy="2308324"/>
          </a:xfrm>
          <a:prstGeom prst="rect">
            <a:avLst/>
          </a:prstGeom>
          <a:noFill/>
          <a:ln w="9525">
            <a:noFill/>
            <a:miter lim="800000"/>
            <a:headEnd/>
            <a:tailEnd/>
          </a:ln>
        </p:spPr>
        <p:txBody>
          <a:bodyPr>
            <a:spAutoFit/>
          </a:bodyPr>
          <a:lstStyle/>
          <a:p>
            <a:pPr algn="ctr">
              <a:spcBef>
                <a:spcPct val="50000"/>
              </a:spcBef>
            </a:pPr>
            <a:r>
              <a:rPr lang="en-GB" sz="3600" b="1" dirty="0">
                <a:solidFill>
                  <a:schemeClr val="accent2"/>
                </a:solidFill>
              </a:rPr>
              <a:t>Intention:</a:t>
            </a:r>
          </a:p>
          <a:p>
            <a:pPr algn="ctr">
              <a:spcBef>
                <a:spcPct val="50000"/>
              </a:spcBef>
            </a:pPr>
            <a:endParaRPr lang="en-GB" sz="3600" b="1" dirty="0">
              <a:solidFill>
                <a:schemeClr val="accent2"/>
              </a:solidFill>
            </a:endParaRPr>
          </a:p>
          <a:p>
            <a:pPr algn="ctr">
              <a:spcBef>
                <a:spcPct val="50000"/>
              </a:spcBef>
            </a:pPr>
            <a:endParaRPr lang="en-GB" sz="3600" dirty="0"/>
          </a:p>
        </p:txBody>
      </p:sp>
      <p:sp>
        <p:nvSpPr>
          <p:cNvPr id="5124" name="Rectangle 4"/>
          <p:cNvSpPr>
            <a:spLocks noChangeArrowheads="1"/>
          </p:cNvSpPr>
          <p:nvPr/>
        </p:nvSpPr>
        <p:spPr bwMode="auto">
          <a:xfrm>
            <a:off x="2339975" y="333375"/>
            <a:ext cx="4403725" cy="706438"/>
          </a:xfrm>
          <a:prstGeom prst="rect">
            <a:avLst/>
          </a:prstGeom>
          <a:noFill/>
          <a:ln w="9525">
            <a:noFill/>
            <a:miter lim="800000"/>
            <a:headEnd/>
            <a:tailEnd/>
          </a:ln>
        </p:spPr>
        <p:txBody>
          <a:bodyPr wrap="none">
            <a:spAutoFit/>
          </a:bodyPr>
          <a:lstStyle/>
          <a:p>
            <a:r>
              <a:rPr lang="en-GB" sz="4000" b="1" dirty="0"/>
              <a:t>Getting Started</a:t>
            </a:r>
            <a:r>
              <a:rPr lang="en-GB" sz="4000" b="1" dirty="0">
                <a:solidFill>
                  <a:schemeClr val="bg1"/>
                </a:solidFill>
              </a:rPr>
              <a:t>…</a:t>
            </a:r>
            <a:endParaRPr lang="en-GB" sz="4000" dirty="0">
              <a:solidFill>
                <a:schemeClr val="bg1"/>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MCj04114100000[1]"/>
          <p:cNvPicPr>
            <a:picLocks noGrp="1" noChangeAspect="1" noChangeArrowheads="1"/>
          </p:cNvPicPr>
          <p:nvPr>
            <p:ph sz="half" idx="1"/>
          </p:nvPr>
        </p:nvPicPr>
        <p:blipFill>
          <a:blip r:embed="rId3"/>
          <a:srcRect/>
          <a:stretch>
            <a:fillRect/>
          </a:stretch>
        </p:blipFill>
        <p:spPr>
          <a:xfrm>
            <a:off x="969963" y="2198688"/>
            <a:ext cx="3241675" cy="3679825"/>
          </a:xfrm>
        </p:spPr>
      </p:pic>
      <p:sp>
        <p:nvSpPr>
          <p:cNvPr id="46083" name="Content Placeholder 4"/>
          <p:cNvSpPr>
            <a:spLocks noGrp="1"/>
          </p:cNvSpPr>
          <p:nvPr>
            <p:ph sz="half" idx="2"/>
          </p:nvPr>
        </p:nvSpPr>
        <p:spPr/>
        <p:txBody>
          <a:bodyPr/>
          <a:lstStyle/>
          <a:p>
            <a:pPr>
              <a:buFontTx/>
              <a:buNone/>
            </a:pPr>
            <a:r>
              <a:rPr lang="en-GB" sz="4000" smtClean="0"/>
              <a:t>What more do we need to say / do?</a:t>
            </a:r>
          </a:p>
        </p:txBody>
      </p:sp>
      <p:sp>
        <p:nvSpPr>
          <p:cNvPr id="46084" name="Rectangle 4"/>
          <p:cNvSpPr>
            <a:spLocks noChangeArrowheads="1"/>
          </p:cNvSpPr>
          <p:nvPr/>
        </p:nvSpPr>
        <p:spPr bwMode="auto">
          <a:xfrm>
            <a:off x="3276600" y="260350"/>
            <a:ext cx="2554288" cy="701675"/>
          </a:xfrm>
          <a:prstGeom prst="rect">
            <a:avLst/>
          </a:prstGeom>
          <a:noFill/>
          <a:ln w="9525">
            <a:noFill/>
            <a:miter lim="800000"/>
            <a:headEnd/>
            <a:tailEnd/>
          </a:ln>
        </p:spPr>
        <p:txBody>
          <a:bodyPr wrap="none">
            <a:spAutoFit/>
          </a:bodyPr>
          <a:lstStyle/>
          <a:p>
            <a:r>
              <a:rPr lang="en-GB" sz="4000" b="1" dirty="0"/>
              <a:t>Parking</a:t>
            </a:r>
            <a:r>
              <a:rPr lang="en-GB" sz="4000" b="1" dirty="0">
                <a:solidFill>
                  <a:schemeClr val="bg1"/>
                </a:solidFill>
              </a:rPr>
              <a:t>…</a:t>
            </a:r>
            <a:endParaRPr lang="en-GB" sz="4000" dirty="0">
              <a:solidFill>
                <a:schemeClr val="bg1"/>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4213" y="0"/>
            <a:ext cx="7772400" cy="1143000"/>
          </a:xfrm>
          <a:prstGeom prst="rect">
            <a:avLst/>
          </a:prstGeom>
          <a:noFill/>
          <a:ln w="9525">
            <a:noFill/>
            <a:miter lim="800000"/>
            <a:headEnd/>
            <a:tailEnd/>
          </a:ln>
        </p:spPr>
        <p:txBody>
          <a:bodyPr anchor="ctr"/>
          <a:lstStyle/>
          <a:p>
            <a:pPr algn="ctr"/>
            <a:r>
              <a:rPr lang="en-GB" sz="4000" dirty="0">
                <a:cs typeface="Times New Roman" charset="0"/>
              </a:rPr>
              <a:t>End of day 1</a:t>
            </a:r>
          </a:p>
        </p:txBody>
      </p:sp>
      <p:sp>
        <p:nvSpPr>
          <p:cNvPr id="47107" name="Rectangle 3"/>
          <p:cNvSpPr>
            <a:spLocks noChangeArrowheads="1"/>
          </p:cNvSpPr>
          <p:nvPr/>
        </p:nvSpPr>
        <p:spPr bwMode="auto">
          <a:xfrm>
            <a:off x="611188" y="1628775"/>
            <a:ext cx="5256212" cy="1871663"/>
          </a:xfrm>
          <a:prstGeom prst="rect">
            <a:avLst/>
          </a:prstGeom>
          <a:noFill/>
          <a:ln w="9525">
            <a:noFill/>
            <a:miter lim="800000"/>
            <a:headEnd/>
            <a:tailEnd/>
          </a:ln>
        </p:spPr>
        <p:txBody>
          <a:bodyPr/>
          <a:lstStyle/>
          <a:p>
            <a:pPr marL="342900" indent="-342900" algn="ctr">
              <a:spcBef>
                <a:spcPct val="20000"/>
              </a:spcBef>
            </a:pPr>
            <a:r>
              <a:rPr lang="en-GB" sz="3600" b="1" dirty="0">
                <a:latin typeface="Times New Roman" charset="0"/>
                <a:cs typeface="Times New Roman" charset="0"/>
              </a:rPr>
              <a:t>Completion</a:t>
            </a:r>
          </a:p>
          <a:p>
            <a:pPr marL="342900" indent="-342900">
              <a:spcBef>
                <a:spcPct val="20000"/>
              </a:spcBef>
              <a:buFont typeface="Arial" charset="0"/>
              <a:buChar char="•"/>
            </a:pPr>
            <a:r>
              <a:rPr lang="en-GB" sz="3600" b="1" dirty="0">
                <a:latin typeface="Times New Roman" charset="0"/>
                <a:cs typeface="Times New Roman" charset="0"/>
              </a:rPr>
              <a:t>Acknowledgement</a:t>
            </a:r>
          </a:p>
          <a:p>
            <a:pPr marL="342900" indent="-342900">
              <a:spcBef>
                <a:spcPct val="20000"/>
              </a:spcBef>
              <a:buFont typeface="Arial" charset="0"/>
              <a:buChar char="•"/>
            </a:pPr>
            <a:r>
              <a:rPr lang="en-GB" sz="3600" b="1" dirty="0">
                <a:latin typeface="Times New Roman" charset="0"/>
                <a:cs typeface="Times New Roman" charset="0"/>
              </a:rPr>
              <a:t>Something I’ll take away</a:t>
            </a:r>
          </a:p>
          <a:p>
            <a:pPr marL="342900" indent="-342900">
              <a:spcBef>
                <a:spcPct val="20000"/>
              </a:spcBef>
              <a:buFont typeface="Arial" charset="0"/>
              <a:buChar char="•"/>
            </a:pPr>
            <a:r>
              <a:rPr lang="en-GB" sz="3600" b="1" dirty="0">
                <a:latin typeface="Times New Roman" charset="0"/>
                <a:cs typeface="Times New Roman" charset="0"/>
              </a:rPr>
              <a:t>Reflection on the group / my own intention for the day.</a:t>
            </a:r>
          </a:p>
          <a:p>
            <a:pPr marL="342900" indent="-342900" algn="ctr">
              <a:spcBef>
                <a:spcPct val="20000"/>
              </a:spcBef>
            </a:pPr>
            <a:endParaRPr lang="en-GB" sz="3600" b="1" dirty="0">
              <a:latin typeface="Times New Roman" charset="0"/>
              <a:cs typeface="Times New Roman" charset="0"/>
            </a:endParaRPr>
          </a:p>
          <a:p>
            <a:pPr marL="342900" indent="-342900" algn="ctr">
              <a:spcBef>
                <a:spcPct val="20000"/>
              </a:spcBef>
              <a:buFont typeface="Arial" charset="0"/>
              <a:buChar char="•"/>
            </a:pPr>
            <a:endParaRPr lang="en-GB" sz="3600" b="1" dirty="0">
              <a:latin typeface="Times New Roman" charset="0"/>
              <a:cs typeface="Times New Roman" charset="0"/>
            </a:endParaRPr>
          </a:p>
        </p:txBody>
      </p:sp>
      <p:sp>
        <p:nvSpPr>
          <p:cNvPr id="47108" name="Rectangle 4"/>
          <p:cNvSpPr>
            <a:spLocks noChangeArrowheads="1"/>
          </p:cNvSpPr>
          <p:nvPr/>
        </p:nvSpPr>
        <p:spPr bwMode="auto">
          <a:xfrm>
            <a:off x="5334000" y="1676400"/>
            <a:ext cx="3810000" cy="4114800"/>
          </a:xfrm>
          <a:prstGeom prst="rect">
            <a:avLst/>
          </a:prstGeom>
          <a:noFill/>
          <a:ln w="9525">
            <a:noFill/>
            <a:miter lim="800000"/>
            <a:headEnd/>
            <a:tailEnd/>
          </a:ln>
        </p:spPr>
        <p:txBody>
          <a:bodyPr/>
          <a:lstStyle/>
          <a:p>
            <a:pPr marL="342900" indent="-342900">
              <a:spcBef>
                <a:spcPct val="20000"/>
              </a:spcBef>
            </a:pPr>
            <a:endParaRPr lang="en-GB" sz="2800">
              <a:latin typeface="Times New Roman" charset="0"/>
              <a:cs typeface="Times New Roman" charset="0"/>
            </a:endParaRPr>
          </a:p>
          <a:p>
            <a:pPr marL="342900" indent="-342900">
              <a:spcBef>
                <a:spcPct val="20000"/>
              </a:spcBef>
            </a:pPr>
            <a:endParaRPr lang="en-GB" sz="2800">
              <a:latin typeface="Times New Roman" charset="0"/>
              <a:cs typeface="Times New Roman"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txBox="1">
            <a:spLocks noGrp="1"/>
          </p:cNvSpPr>
          <p:nvPr/>
        </p:nvSpPr>
        <p:spPr bwMode="auto">
          <a:xfrm>
            <a:off x="3124200" y="6248400"/>
            <a:ext cx="2895600" cy="457200"/>
          </a:xfrm>
          <a:prstGeom prst="rect">
            <a:avLst/>
          </a:prstGeom>
          <a:noFill/>
          <a:ln w="9525">
            <a:noFill/>
            <a:miter lim="800000"/>
            <a:headEnd/>
            <a:tailEnd/>
          </a:ln>
        </p:spPr>
        <p:txBody>
          <a:bodyPr/>
          <a:lstStyle/>
          <a:p>
            <a:pPr algn="ctr" eaLnBrk="0" hangingPunct="0"/>
            <a:fld id="{F7C14DD1-7CD4-432F-879E-05B934FF21BA}" type="slidenum">
              <a:rPr lang="en-GB" sz="1400"/>
              <a:pPr algn="ctr" eaLnBrk="0" hangingPunct="0"/>
              <a:t>5</a:t>
            </a:fld>
            <a:endParaRPr lang="en-GB" sz="1400"/>
          </a:p>
        </p:txBody>
      </p:sp>
      <p:sp>
        <p:nvSpPr>
          <p:cNvPr id="6147" name="Rectangle 3"/>
          <p:cNvSpPr>
            <a:spLocks noGrp="1" noChangeArrowheads="1"/>
          </p:cNvSpPr>
          <p:nvPr>
            <p:ph type="body" sz="half" idx="4294967295"/>
          </p:nvPr>
        </p:nvSpPr>
        <p:spPr>
          <a:xfrm>
            <a:off x="395288" y="1700213"/>
            <a:ext cx="5040312" cy="4525962"/>
          </a:xfrm>
        </p:spPr>
        <p:txBody>
          <a:bodyPr/>
          <a:lstStyle/>
          <a:p>
            <a:pPr marL="533400" indent="-533400" eaLnBrk="1" hangingPunct="1">
              <a:buFontTx/>
              <a:buAutoNum type="arabicPeriod"/>
            </a:pPr>
            <a:r>
              <a:rPr lang="en-GB" smtClean="0"/>
              <a:t>Who am I?</a:t>
            </a:r>
          </a:p>
          <a:p>
            <a:pPr marL="533400" indent="-533400" eaLnBrk="1" hangingPunct="1">
              <a:buFontTx/>
              <a:buAutoNum type="arabicPeriod"/>
            </a:pPr>
            <a:r>
              <a:rPr lang="en-GB" smtClean="0"/>
              <a:t>My current role?</a:t>
            </a:r>
          </a:p>
          <a:p>
            <a:pPr marL="533400" indent="-533400" eaLnBrk="1" hangingPunct="1">
              <a:buFontTx/>
              <a:buAutoNum type="arabicPeriod"/>
            </a:pPr>
            <a:r>
              <a:rPr lang="en-GB" smtClean="0"/>
              <a:t>Me in a personal context</a:t>
            </a:r>
          </a:p>
          <a:p>
            <a:pPr marL="533400" indent="-533400" eaLnBrk="1" hangingPunct="1">
              <a:buFontTx/>
              <a:buAutoNum type="arabicPeriod"/>
            </a:pPr>
            <a:r>
              <a:rPr lang="en-GB" smtClean="0"/>
              <a:t>Any connections to coaching?</a:t>
            </a:r>
          </a:p>
        </p:txBody>
      </p:sp>
      <p:sp>
        <p:nvSpPr>
          <p:cNvPr id="6149" name="Rectangle 1"/>
          <p:cNvSpPr>
            <a:spLocks noChangeArrowheads="1"/>
          </p:cNvSpPr>
          <p:nvPr/>
        </p:nvSpPr>
        <p:spPr bwMode="auto">
          <a:xfrm>
            <a:off x="1619250" y="87313"/>
            <a:ext cx="6175375" cy="1016000"/>
          </a:xfrm>
          <a:prstGeom prst="rect">
            <a:avLst/>
          </a:prstGeom>
          <a:noFill/>
          <a:ln w="9525">
            <a:noFill/>
            <a:miter lim="800000"/>
            <a:headEnd/>
            <a:tailEnd/>
          </a:ln>
        </p:spPr>
        <p:txBody>
          <a:bodyPr>
            <a:spAutoFit/>
          </a:bodyPr>
          <a:lstStyle/>
          <a:p>
            <a:pPr algn="ctr"/>
            <a:r>
              <a:rPr lang="en-GB" sz="3600" b="1" dirty="0"/>
              <a:t>Connections Round</a:t>
            </a:r>
            <a:br>
              <a:rPr lang="en-GB" sz="3600" b="1" dirty="0"/>
            </a:br>
            <a:r>
              <a:rPr lang="en-GB" sz="2400" b="1" dirty="0"/>
              <a:t>Succinct – Specific - Generous</a:t>
            </a:r>
            <a:endParaRPr lang="en-GB" sz="2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txBox="1">
            <a:spLocks noGrp="1"/>
          </p:cNvSpPr>
          <p:nvPr/>
        </p:nvSpPr>
        <p:spPr bwMode="auto">
          <a:xfrm>
            <a:off x="3124200" y="6248400"/>
            <a:ext cx="2895600" cy="457200"/>
          </a:xfrm>
          <a:prstGeom prst="rect">
            <a:avLst/>
          </a:prstGeom>
          <a:noFill/>
          <a:ln w="9525">
            <a:noFill/>
            <a:miter lim="800000"/>
            <a:headEnd/>
            <a:tailEnd/>
          </a:ln>
        </p:spPr>
        <p:txBody>
          <a:bodyPr/>
          <a:lstStyle/>
          <a:p>
            <a:pPr algn="ctr" eaLnBrk="0" hangingPunct="0"/>
            <a:fld id="{98E9F46D-D103-4C0A-BA7E-5609692B4FA3}" type="slidenum">
              <a:rPr lang="en-GB" sz="1400"/>
              <a:pPr algn="ctr" eaLnBrk="0" hangingPunct="0"/>
              <a:t>6</a:t>
            </a:fld>
            <a:endParaRPr lang="en-GB" sz="1400"/>
          </a:p>
        </p:txBody>
      </p:sp>
      <p:sp>
        <p:nvSpPr>
          <p:cNvPr id="8195" name="Rectangle 3"/>
          <p:cNvSpPr>
            <a:spLocks noGrp="1" noChangeArrowheads="1"/>
          </p:cNvSpPr>
          <p:nvPr>
            <p:ph type="body" idx="4294967295"/>
          </p:nvPr>
        </p:nvSpPr>
        <p:spPr>
          <a:xfrm>
            <a:off x="457200" y="1600200"/>
            <a:ext cx="8435975" cy="4525963"/>
          </a:xfrm>
        </p:spPr>
        <p:txBody>
          <a:bodyPr/>
          <a:lstStyle/>
          <a:p>
            <a:pPr eaLnBrk="1" hangingPunct="1">
              <a:buFontTx/>
              <a:buNone/>
            </a:pPr>
            <a:endParaRPr lang="en-GB" sz="2800" b="1" smtClean="0"/>
          </a:p>
          <a:p>
            <a:pPr eaLnBrk="1" hangingPunct="1"/>
            <a:r>
              <a:rPr lang="en-GB" sz="3600" b="1" smtClean="0"/>
              <a:t>From sport to business to life</a:t>
            </a:r>
          </a:p>
          <a:p>
            <a:pPr eaLnBrk="1" hangingPunct="1"/>
            <a:r>
              <a:rPr lang="en-GB" sz="3600" b="1" smtClean="0"/>
              <a:t>Industry or profession</a:t>
            </a:r>
          </a:p>
          <a:p>
            <a:pPr eaLnBrk="1" hangingPunct="1"/>
            <a:r>
              <a:rPr lang="en-GB" sz="3600" b="1" smtClean="0"/>
              <a:t>Participant work context</a:t>
            </a:r>
          </a:p>
          <a:p>
            <a:pPr eaLnBrk="1" hangingPunct="1"/>
            <a:r>
              <a:rPr lang="en-GB" sz="3600" b="1" smtClean="0"/>
              <a:t>Coaching </a:t>
            </a:r>
          </a:p>
          <a:p>
            <a:pPr lvl="1" eaLnBrk="1" hangingPunct="1"/>
            <a:r>
              <a:rPr lang="en-GB" sz="3600" b="1" smtClean="0"/>
              <a:t>conversations / approaches / programmes</a:t>
            </a:r>
          </a:p>
          <a:p>
            <a:pPr eaLnBrk="1" hangingPunct="1">
              <a:buFontTx/>
              <a:buNone/>
            </a:pPr>
            <a:endParaRPr lang="en-GB" sz="2800" b="1" smtClean="0"/>
          </a:p>
          <a:p>
            <a:pPr eaLnBrk="1" hangingPunct="1">
              <a:buFontTx/>
              <a:buNone/>
            </a:pPr>
            <a:endParaRPr lang="en-GB" smtClean="0"/>
          </a:p>
        </p:txBody>
      </p:sp>
      <p:sp>
        <p:nvSpPr>
          <p:cNvPr id="8196" name="Rectangle 5"/>
          <p:cNvSpPr>
            <a:spLocks noChangeArrowheads="1"/>
          </p:cNvSpPr>
          <p:nvPr/>
        </p:nvSpPr>
        <p:spPr bwMode="auto">
          <a:xfrm>
            <a:off x="2195513" y="333375"/>
            <a:ext cx="5168900" cy="706438"/>
          </a:xfrm>
          <a:prstGeom prst="rect">
            <a:avLst/>
          </a:prstGeom>
          <a:noFill/>
          <a:ln w="9525">
            <a:noFill/>
            <a:miter lim="800000"/>
            <a:headEnd/>
            <a:tailEnd/>
          </a:ln>
        </p:spPr>
        <p:txBody>
          <a:bodyPr wrap="none">
            <a:spAutoFit/>
          </a:bodyPr>
          <a:lstStyle/>
          <a:p>
            <a:r>
              <a:rPr lang="en-GB" sz="4000" b="1" dirty="0"/>
              <a:t>Coaching in Context</a:t>
            </a:r>
            <a:endParaRPr lang="en-GB" sz="40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txBox="1">
            <a:spLocks noGrp="1"/>
          </p:cNvSpPr>
          <p:nvPr/>
        </p:nvSpPr>
        <p:spPr bwMode="auto">
          <a:xfrm>
            <a:off x="685800" y="6248400"/>
            <a:ext cx="1905000" cy="457200"/>
          </a:xfrm>
          <a:prstGeom prst="rect">
            <a:avLst/>
          </a:prstGeom>
          <a:noFill/>
          <a:ln w="9525">
            <a:noFill/>
            <a:miter lim="800000"/>
            <a:headEnd/>
            <a:tailEnd/>
          </a:ln>
        </p:spPr>
        <p:txBody>
          <a:bodyPr/>
          <a:lstStyle/>
          <a:p>
            <a:pPr eaLnBrk="0" hangingPunct="0"/>
            <a:r>
              <a:rPr lang="en-GB" sz="1400"/>
              <a:t>© YCS November 2007</a:t>
            </a:r>
          </a:p>
        </p:txBody>
      </p:sp>
      <p:sp>
        <p:nvSpPr>
          <p:cNvPr id="9219" name="Slide Number Placeholder 2"/>
          <p:cNvSpPr txBox="1">
            <a:spLocks noGrp="1"/>
          </p:cNvSpPr>
          <p:nvPr/>
        </p:nvSpPr>
        <p:spPr bwMode="auto">
          <a:xfrm>
            <a:off x="3124200" y="6248400"/>
            <a:ext cx="2895600" cy="457200"/>
          </a:xfrm>
          <a:prstGeom prst="rect">
            <a:avLst/>
          </a:prstGeom>
          <a:noFill/>
          <a:ln w="9525">
            <a:noFill/>
            <a:miter lim="800000"/>
            <a:headEnd/>
            <a:tailEnd/>
          </a:ln>
        </p:spPr>
        <p:txBody>
          <a:bodyPr/>
          <a:lstStyle/>
          <a:p>
            <a:pPr algn="ctr" eaLnBrk="0" hangingPunct="0"/>
            <a:fld id="{DF10D71C-4183-466F-937E-E01C4F1E8C07}" type="slidenum">
              <a:rPr lang="en-GB" sz="1400"/>
              <a:pPr algn="ctr" eaLnBrk="0" hangingPunct="0"/>
              <a:t>7</a:t>
            </a:fld>
            <a:endParaRPr lang="en-GB" sz="1400"/>
          </a:p>
        </p:txBody>
      </p:sp>
      <p:sp>
        <p:nvSpPr>
          <p:cNvPr id="9220" name="Rectangle 2"/>
          <p:cNvSpPr>
            <a:spLocks noChangeArrowheads="1"/>
          </p:cNvSpPr>
          <p:nvPr/>
        </p:nvSpPr>
        <p:spPr bwMode="auto">
          <a:xfrm>
            <a:off x="0" y="0"/>
            <a:ext cx="9144000" cy="6858000"/>
          </a:xfrm>
          <a:prstGeom prst="rect">
            <a:avLst/>
          </a:prstGeom>
          <a:solidFill>
            <a:schemeClr val="bg1"/>
          </a:solidFill>
          <a:ln w="9525">
            <a:noFill/>
            <a:miter lim="800000"/>
            <a:headEnd/>
            <a:tailEnd/>
          </a:ln>
        </p:spPr>
        <p:txBody>
          <a:bodyPr wrap="none"/>
          <a:lstStyle/>
          <a:p>
            <a:pPr eaLnBrk="0" hangingPunct="0"/>
            <a:endParaRPr lang="en-US" sz="2000" b="1">
              <a:ea typeface="ＭＳ Ｐゴシック" charset="-128"/>
            </a:endParaRPr>
          </a:p>
        </p:txBody>
      </p:sp>
      <p:sp>
        <p:nvSpPr>
          <p:cNvPr id="9221" name="Oval 3"/>
          <p:cNvSpPr>
            <a:spLocks noChangeAspect="1" noChangeArrowheads="1"/>
          </p:cNvSpPr>
          <p:nvPr/>
        </p:nvSpPr>
        <p:spPr bwMode="auto">
          <a:xfrm>
            <a:off x="1066800" y="1939925"/>
            <a:ext cx="2084388" cy="1963738"/>
          </a:xfrm>
          <a:prstGeom prst="ellipse">
            <a:avLst/>
          </a:prstGeom>
          <a:noFill/>
          <a:ln w="6350">
            <a:solidFill>
              <a:srgbClr val="C0C0C0"/>
            </a:solidFill>
            <a:round/>
            <a:headEnd/>
            <a:tailEnd/>
          </a:ln>
        </p:spPr>
        <p:txBody>
          <a:bodyPr anchor="ctr">
            <a:spAutoFit/>
          </a:bodyPr>
          <a:lstStyle/>
          <a:p>
            <a:endParaRPr lang="en-US" sz="2400"/>
          </a:p>
        </p:txBody>
      </p:sp>
      <p:sp>
        <p:nvSpPr>
          <p:cNvPr id="9222" name="Oval 4"/>
          <p:cNvSpPr>
            <a:spLocks noChangeAspect="1" noChangeArrowheads="1"/>
          </p:cNvSpPr>
          <p:nvPr/>
        </p:nvSpPr>
        <p:spPr bwMode="auto">
          <a:xfrm>
            <a:off x="3251200" y="415925"/>
            <a:ext cx="2082800" cy="1963738"/>
          </a:xfrm>
          <a:prstGeom prst="ellipse">
            <a:avLst/>
          </a:prstGeom>
          <a:noFill/>
          <a:ln w="6350">
            <a:solidFill>
              <a:srgbClr val="C0C0C0"/>
            </a:solidFill>
            <a:round/>
            <a:headEnd/>
            <a:tailEnd/>
          </a:ln>
        </p:spPr>
        <p:txBody>
          <a:bodyPr anchor="ctr">
            <a:spAutoFit/>
          </a:bodyPr>
          <a:lstStyle/>
          <a:p>
            <a:endParaRPr lang="en-US" sz="2400"/>
          </a:p>
        </p:txBody>
      </p:sp>
      <p:sp>
        <p:nvSpPr>
          <p:cNvPr id="9223" name="Oval 5"/>
          <p:cNvSpPr>
            <a:spLocks noChangeAspect="1" noChangeArrowheads="1"/>
          </p:cNvSpPr>
          <p:nvPr/>
        </p:nvSpPr>
        <p:spPr bwMode="auto">
          <a:xfrm>
            <a:off x="4765675" y="627063"/>
            <a:ext cx="2079625" cy="1963737"/>
          </a:xfrm>
          <a:prstGeom prst="ellipse">
            <a:avLst/>
          </a:prstGeom>
          <a:noFill/>
          <a:ln w="6350">
            <a:solidFill>
              <a:srgbClr val="C0C0C0"/>
            </a:solidFill>
            <a:round/>
            <a:headEnd/>
            <a:tailEnd/>
          </a:ln>
        </p:spPr>
        <p:txBody>
          <a:bodyPr anchor="ctr">
            <a:spAutoFit/>
          </a:bodyPr>
          <a:lstStyle/>
          <a:p>
            <a:endParaRPr lang="en-US" sz="2400"/>
          </a:p>
        </p:txBody>
      </p:sp>
      <p:sp>
        <p:nvSpPr>
          <p:cNvPr id="9224" name="Oval 6"/>
          <p:cNvSpPr>
            <a:spLocks noChangeAspect="1" noChangeArrowheads="1"/>
          </p:cNvSpPr>
          <p:nvPr/>
        </p:nvSpPr>
        <p:spPr bwMode="auto">
          <a:xfrm>
            <a:off x="5540375" y="3786188"/>
            <a:ext cx="2079625" cy="1963737"/>
          </a:xfrm>
          <a:prstGeom prst="ellipse">
            <a:avLst/>
          </a:prstGeom>
          <a:noFill/>
          <a:ln w="6350">
            <a:solidFill>
              <a:srgbClr val="C0C0C0"/>
            </a:solidFill>
            <a:round/>
            <a:headEnd/>
            <a:tailEnd/>
          </a:ln>
        </p:spPr>
        <p:txBody>
          <a:bodyPr anchor="ctr">
            <a:spAutoFit/>
          </a:bodyPr>
          <a:lstStyle/>
          <a:p>
            <a:endParaRPr lang="en-US" sz="2400"/>
          </a:p>
        </p:txBody>
      </p:sp>
      <p:sp>
        <p:nvSpPr>
          <p:cNvPr id="9225" name="Oval 7"/>
          <p:cNvSpPr>
            <a:spLocks noChangeAspect="1" noChangeArrowheads="1"/>
          </p:cNvSpPr>
          <p:nvPr/>
        </p:nvSpPr>
        <p:spPr bwMode="auto">
          <a:xfrm>
            <a:off x="4622800" y="4471988"/>
            <a:ext cx="2082800" cy="1963737"/>
          </a:xfrm>
          <a:prstGeom prst="ellipse">
            <a:avLst/>
          </a:prstGeom>
          <a:noFill/>
          <a:ln w="6350">
            <a:solidFill>
              <a:srgbClr val="C0C0C0"/>
            </a:solidFill>
            <a:round/>
            <a:headEnd/>
            <a:tailEnd/>
          </a:ln>
        </p:spPr>
        <p:txBody>
          <a:bodyPr anchor="ctr">
            <a:spAutoFit/>
          </a:bodyPr>
          <a:lstStyle/>
          <a:p>
            <a:endParaRPr lang="en-US" sz="2400"/>
          </a:p>
        </p:txBody>
      </p:sp>
      <p:sp>
        <p:nvSpPr>
          <p:cNvPr id="9226" name="Oval 8"/>
          <p:cNvSpPr>
            <a:spLocks noChangeAspect="1" noChangeArrowheads="1"/>
          </p:cNvSpPr>
          <p:nvPr/>
        </p:nvSpPr>
        <p:spPr bwMode="auto">
          <a:xfrm>
            <a:off x="3200400" y="4741863"/>
            <a:ext cx="2082800" cy="1963737"/>
          </a:xfrm>
          <a:prstGeom prst="ellipse">
            <a:avLst/>
          </a:prstGeom>
          <a:noFill/>
          <a:ln w="6350">
            <a:solidFill>
              <a:srgbClr val="C0C0C0"/>
            </a:solidFill>
            <a:round/>
            <a:headEnd/>
            <a:tailEnd/>
          </a:ln>
        </p:spPr>
        <p:txBody>
          <a:bodyPr anchor="ctr">
            <a:spAutoFit/>
          </a:bodyPr>
          <a:lstStyle/>
          <a:p>
            <a:endParaRPr lang="en-US" sz="2400"/>
          </a:p>
        </p:txBody>
      </p:sp>
      <p:sp>
        <p:nvSpPr>
          <p:cNvPr id="9227" name="Oval 9"/>
          <p:cNvSpPr>
            <a:spLocks noChangeAspect="1" noChangeArrowheads="1"/>
          </p:cNvSpPr>
          <p:nvPr/>
        </p:nvSpPr>
        <p:spPr bwMode="auto">
          <a:xfrm>
            <a:off x="1828800" y="4243388"/>
            <a:ext cx="2082800" cy="1963737"/>
          </a:xfrm>
          <a:prstGeom prst="ellipse">
            <a:avLst/>
          </a:prstGeom>
          <a:noFill/>
          <a:ln w="6350">
            <a:solidFill>
              <a:srgbClr val="C0C0C0"/>
            </a:solidFill>
            <a:round/>
            <a:headEnd/>
            <a:tailEnd/>
          </a:ln>
        </p:spPr>
        <p:txBody>
          <a:bodyPr anchor="ctr">
            <a:spAutoFit/>
          </a:bodyPr>
          <a:lstStyle/>
          <a:p>
            <a:endParaRPr lang="en-US" sz="2400"/>
          </a:p>
        </p:txBody>
      </p:sp>
      <p:sp>
        <p:nvSpPr>
          <p:cNvPr id="9228" name="Rectangle 10"/>
          <p:cNvSpPr>
            <a:spLocks noChangeArrowheads="1"/>
          </p:cNvSpPr>
          <p:nvPr/>
        </p:nvSpPr>
        <p:spPr bwMode="auto">
          <a:xfrm>
            <a:off x="3819525" y="779463"/>
            <a:ext cx="1328738" cy="1006475"/>
          </a:xfrm>
          <a:prstGeom prst="rect">
            <a:avLst/>
          </a:prstGeom>
          <a:noFill/>
          <a:ln w="9525">
            <a:noFill/>
            <a:miter lim="800000"/>
            <a:headEnd/>
            <a:tailEnd/>
          </a:ln>
        </p:spPr>
        <p:txBody>
          <a:bodyPr wrap="none">
            <a:spAutoFit/>
          </a:bodyPr>
          <a:lstStyle/>
          <a:p>
            <a:pPr eaLnBrk="0" hangingPunct="0"/>
            <a:r>
              <a:rPr lang="en-AU" sz="2000" b="1">
                <a:solidFill>
                  <a:schemeClr val="accent2"/>
                </a:solidFill>
                <a:ea typeface="ＭＳ Ｐゴシック" charset="-128"/>
              </a:rPr>
              <a:t>Person </a:t>
            </a:r>
          </a:p>
          <a:p>
            <a:pPr eaLnBrk="0" hangingPunct="0"/>
            <a:r>
              <a:rPr lang="en-AU" sz="2000" b="1">
                <a:solidFill>
                  <a:schemeClr val="accent2"/>
                </a:solidFill>
                <a:ea typeface="ＭＳ Ｐゴシック" charset="-128"/>
              </a:rPr>
              <a:t>centred</a:t>
            </a:r>
          </a:p>
          <a:p>
            <a:pPr eaLnBrk="0" hangingPunct="0"/>
            <a:r>
              <a:rPr lang="en-AU" sz="2000" b="1">
                <a:solidFill>
                  <a:schemeClr val="accent2"/>
                </a:solidFill>
                <a:ea typeface="ＭＳ Ｐゴシック" charset="-128"/>
              </a:rPr>
              <a:t>approach</a:t>
            </a:r>
          </a:p>
        </p:txBody>
      </p:sp>
      <p:sp>
        <p:nvSpPr>
          <p:cNvPr id="9229" name="Rectangle 11"/>
          <p:cNvSpPr>
            <a:spLocks noChangeArrowheads="1"/>
          </p:cNvSpPr>
          <p:nvPr/>
        </p:nvSpPr>
        <p:spPr bwMode="auto">
          <a:xfrm>
            <a:off x="5891213" y="4360863"/>
            <a:ext cx="1597025" cy="701675"/>
          </a:xfrm>
          <a:prstGeom prst="rect">
            <a:avLst/>
          </a:prstGeom>
          <a:noFill/>
          <a:ln w="9525">
            <a:noFill/>
            <a:miter lim="800000"/>
            <a:headEnd/>
            <a:tailEnd/>
          </a:ln>
        </p:spPr>
        <p:txBody>
          <a:bodyPr wrap="none">
            <a:spAutoFit/>
          </a:bodyPr>
          <a:lstStyle/>
          <a:p>
            <a:pPr algn="just" eaLnBrk="0" hangingPunct="0"/>
            <a:r>
              <a:rPr lang="en-AU" sz="2000" b="1">
                <a:solidFill>
                  <a:srgbClr val="00002C"/>
                </a:solidFill>
                <a:ea typeface="ＭＳ Ｐゴシック" charset="-128"/>
              </a:rPr>
              <a:t>Sports</a:t>
            </a:r>
          </a:p>
          <a:p>
            <a:pPr algn="just" eaLnBrk="0" hangingPunct="0"/>
            <a:r>
              <a:rPr lang="en-AU" sz="2000" b="1">
                <a:solidFill>
                  <a:srgbClr val="00002C"/>
                </a:solidFill>
                <a:ea typeface="ＭＳ Ｐゴシック" charset="-128"/>
              </a:rPr>
              <a:t>psychology</a:t>
            </a:r>
          </a:p>
        </p:txBody>
      </p:sp>
      <p:sp>
        <p:nvSpPr>
          <p:cNvPr id="9230" name="Rectangle 12"/>
          <p:cNvSpPr>
            <a:spLocks noChangeArrowheads="1"/>
          </p:cNvSpPr>
          <p:nvPr/>
        </p:nvSpPr>
        <p:spPr bwMode="auto">
          <a:xfrm>
            <a:off x="5159375" y="1066800"/>
            <a:ext cx="1609725" cy="1006475"/>
          </a:xfrm>
          <a:prstGeom prst="rect">
            <a:avLst/>
          </a:prstGeom>
          <a:noFill/>
          <a:ln w="9525">
            <a:noFill/>
            <a:miter lim="800000"/>
            <a:headEnd/>
            <a:tailEnd/>
          </a:ln>
        </p:spPr>
        <p:txBody>
          <a:bodyPr wrap="none">
            <a:spAutoFit/>
          </a:bodyPr>
          <a:lstStyle/>
          <a:p>
            <a:pPr eaLnBrk="0" hangingPunct="0"/>
            <a:r>
              <a:rPr lang="en-AU" sz="2000" b="1">
                <a:solidFill>
                  <a:srgbClr val="00002C"/>
                </a:solidFill>
                <a:ea typeface="ＭＳ Ｐゴシック" charset="-128"/>
              </a:rPr>
              <a:t>Cognitive</a:t>
            </a:r>
          </a:p>
          <a:p>
            <a:pPr eaLnBrk="0" hangingPunct="0"/>
            <a:r>
              <a:rPr lang="en-AU" sz="2000" b="1">
                <a:solidFill>
                  <a:srgbClr val="00002C"/>
                </a:solidFill>
                <a:ea typeface="ＭＳ Ｐゴシック" charset="-128"/>
              </a:rPr>
              <a:t>behavioural</a:t>
            </a:r>
          </a:p>
          <a:p>
            <a:pPr eaLnBrk="0" hangingPunct="0"/>
            <a:r>
              <a:rPr lang="en-AU" sz="2000" b="1">
                <a:solidFill>
                  <a:srgbClr val="00002C"/>
                </a:solidFill>
                <a:ea typeface="ＭＳ Ｐゴシック" charset="-128"/>
              </a:rPr>
              <a:t>therapy</a:t>
            </a:r>
          </a:p>
        </p:txBody>
      </p:sp>
      <p:sp>
        <p:nvSpPr>
          <p:cNvPr id="9231" name="Rectangle 13"/>
          <p:cNvSpPr>
            <a:spLocks noChangeArrowheads="1"/>
          </p:cNvSpPr>
          <p:nvPr/>
        </p:nvSpPr>
        <p:spPr bwMode="auto">
          <a:xfrm>
            <a:off x="5005388" y="5275263"/>
            <a:ext cx="1452562" cy="396875"/>
          </a:xfrm>
          <a:prstGeom prst="rect">
            <a:avLst/>
          </a:prstGeom>
          <a:noFill/>
          <a:ln w="9525">
            <a:noFill/>
            <a:miter lim="800000"/>
            <a:headEnd/>
            <a:tailEnd/>
          </a:ln>
        </p:spPr>
        <p:txBody>
          <a:bodyPr wrap="none">
            <a:spAutoFit/>
          </a:bodyPr>
          <a:lstStyle/>
          <a:p>
            <a:pPr eaLnBrk="0" hangingPunct="0"/>
            <a:r>
              <a:rPr lang="en-AU" sz="2000" b="1">
                <a:solidFill>
                  <a:srgbClr val="00002C"/>
                </a:solidFill>
                <a:ea typeface="ＭＳ Ｐゴシック" charset="-128"/>
              </a:rPr>
              <a:t>Motivation</a:t>
            </a:r>
          </a:p>
        </p:txBody>
      </p:sp>
      <p:sp>
        <p:nvSpPr>
          <p:cNvPr id="9232" name="Rectangle 14"/>
          <p:cNvSpPr>
            <a:spLocks noChangeArrowheads="1"/>
          </p:cNvSpPr>
          <p:nvPr/>
        </p:nvSpPr>
        <p:spPr bwMode="auto">
          <a:xfrm>
            <a:off x="1590675" y="3751263"/>
            <a:ext cx="1228725" cy="701675"/>
          </a:xfrm>
          <a:prstGeom prst="rect">
            <a:avLst/>
          </a:prstGeom>
          <a:noFill/>
          <a:ln w="9525">
            <a:noFill/>
            <a:miter lim="800000"/>
            <a:headEnd/>
            <a:tailEnd/>
          </a:ln>
        </p:spPr>
        <p:txBody>
          <a:bodyPr wrap="none">
            <a:spAutoFit/>
          </a:bodyPr>
          <a:lstStyle/>
          <a:p>
            <a:pPr eaLnBrk="0" hangingPunct="0"/>
            <a:r>
              <a:rPr lang="en-AU" sz="2000" b="1">
                <a:solidFill>
                  <a:srgbClr val="00002C"/>
                </a:solidFill>
                <a:ea typeface="ＭＳ Ｐゴシック" charset="-128"/>
              </a:rPr>
              <a:t>Systems</a:t>
            </a:r>
          </a:p>
          <a:p>
            <a:pPr eaLnBrk="0" hangingPunct="0"/>
            <a:r>
              <a:rPr lang="en-AU" sz="2000" b="1">
                <a:solidFill>
                  <a:srgbClr val="00002C"/>
                </a:solidFill>
                <a:ea typeface="ＭＳ Ｐゴシック" charset="-128"/>
              </a:rPr>
              <a:t>theory</a:t>
            </a:r>
          </a:p>
        </p:txBody>
      </p:sp>
      <p:sp>
        <p:nvSpPr>
          <p:cNvPr id="9233" name="Rectangle 15"/>
          <p:cNvSpPr>
            <a:spLocks noChangeArrowheads="1"/>
          </p:cNvSpPr>
          <p:nvPr/>
        </p:nvSpPr>
        <p:spPr bwMode="auto">
          <a:xfrm>
            <a:off x="2582863" y="5026025"/>
            <a:ext cx="693737" cy="396875"/>
          </a:xfrm>
          <a:prstGeom prst="rect">
            <a:avLst/>
          </a:prstGeom>
          <a:noFill/>
          <a:ln w="9525">
            <a:noFill/>
            <a:miter lim="800000"/>
            <a:headEnd/>
            <a:tailEnd/>
          </a:ln>
        </p:spPr>
        <p:txBody>
          <a:bodyPr wrap="none">
            <a:spAutoFit/>
          </a:bodyPr>
          <a:lstStyle/>
          <a:p>
            <a:pPr algn="just" eaLnBrk="0" hangingPunct="0"/>
            <a:r>
              <a:rPr lang="en-AU" sz="2000" b="1">
                <a:solidFill>
                  <a:srgbClr val="00002C"/>
                </a:solidFill>
                <a:ea typeface="ＭＳ Ｐゴシック" charset="-128"/>
              </a:rPr>
              <a:t>NLP</a:t>
            </a:r>
          </a:p>
        </p:txBody>
      </p:sp>
      <p:sp>
        <p:nvSpPr>
          <p:cNvPr id="9234" name="Rectangle 16"/>
          <p:cNvSpPr>
            <a:spLocks noChangeArrowheads="1"/>
          </p:cNvSpPr>
          <p:nvPr/>
        </p:nvSpPr>
        <p:spPr bwMode="auto">
          <a:xfrm>
            <a:off x="3581400" y="5503863"/>
            <a:ext cx="1411288" cy="396875"/>
          </a:xfrm>
          <a:prstGeom prst="rect">
            <a:avLst/>
          </a:prstGeom>
          <a:noFill/>
          <a:ln w="9525">
            <a:noFill/>
            <a:miter lim="800000"/>
            <a:headEnd/>
            <a:tailEnd/>
          </a:ln>
        </p:spPr>
        <p:txBody>
          <a:bodyPr wrap="none">
            <a:spAutoFit/>
          </a:bodyPr>
          <a:lstStyle/>
          <a:p>
            <a:pPr eaLnBrk="0" hangingPunct="0"/>
            <a:r>
              <a:rPr lang="en-AU" sz="2000" b="1">
                <a:solidFill>
                  <a:srgbClr val="00002C"/>
                </a:solidFill>
                <a:ea typeface="ＭＳ Ｐゴシック" charset="-128"/>
              </a:rPr>
              <a:t>Mentoring</a:t>
            </a:r>
          </a:p>
        </p:txBody>
      </p:sp>
      <p:sp>
        <p:nvSpPr>
          <p:cNvPr id="9235" name="Rectangle 17"/>
          <p:cNvSpPr>
            <a:spLocks noChangeArrowheads="1"/>
          </p:cNvSpPr>
          <p:nvPr/>
        </p:nvSpPr>
        <p:spPr bwMode="auto">
          <a:xfrm>
            <a:off x="1447800" y="2592388"/>
            <a:ext cx="1566863" cy="701675"/>
          </a:xfrm>
          <a:prstGeom prst="rect">
            <a:avLst/>
          </a:prstGeom>
          <a:noFill/>
          <a:ln w="9525">
            <a:noFill/>
            <a:miter lim="800000"/>
            <a:headEnd/>
            <a:tailEnd/>
          </a:ln>
        </p:spPr>
        <p:txBody>
          <a:bodyPr wrap="none">
            <a:spAutoFit/>
          </a:bodyPr>
          <a:lstStyle/>
          <a:p>
            <a:pPr eaLnBrk="0" hangingPunct="0"/>
            <a:r>
              <a:rPr lang="en-AU" sz="2000" b="1">
                <a:solidFill>
                  <a:srgbClr val="00002C"/>
                </a:solidFill>
                <a:ea typeface="ＭＳ Ｐゴシック" charset="-128"/>
              </a:rPr>
              <a:t>Thinking &amp; </a:t>
            </a:r>
          </a:p>
          <a:p>
            <a:pPr eaLnBrk="0" hangingPunct="0"/>
            <a:r>
              <a:rPr lang="en-AU" sz="2000" b="1">
                <a:solidFill>
                  <a:srgbClr val="00002C"/>
                </a:solidFill>
                <a:ea typeface="ＭＳ Ｐゴシック" charset="-128"/>
              </a:rPr>
              <a:t>creativity</a:t>
            </a:r>
          </a:p>
        </p:txBody>
      </p:sp>
      <p:sp>
        <p:nvSpPr>
          <p:cNvPr id="9236" name="Rectangle 18"/>
          <p:cNvSpPr>
            <a:spLocks noChangeArrowheads="1"/>
          </p:cNvSpPr>
          <p:nvPr/>
        </p:nvSpPr>
        <p:spPr bwMode="auto">
          <a:xfrm>
            <a:off x="6148388" y="2287588"/>
            <a:ext cx="1579562" cy="701675"/>
          </a:xfrm>
          <a:prstGeom prst="rect">
            <a:avLst/>
          </a:prstGeom>
          <a:noFill/>
          <a:ln w="9525">
            <a:noFill/>
            <a:miter lim="800000"/>
            <a:headEnd/>
            <a:tailEnd/>
          </a:ln>
        </p:spPr>
        <p:txBody>
          <a:bodyPr wrap="none">
            <a:spAutoFit/>
          </a:bodyPr>
          <a:lstStyle/>
          <a:p>
            <a:pPr eaLnBrk="0" hangingPunct="0"/>
            <a:r>
              <a:rPr lang="en-AU" sz="2000" b="1">
                <a:solidFill>
                  <a:srgbClr val="00002C"/>
                </a:solidFill>
                <a:ea typeface="ＭＳ Ｐゴシック" charset="-128"/>
              </a:rPr>
              <a:t>Emotional</a:t>
            </a:r>
          </a:p>
          <a:p>
            <a:pPr eaLnBrk="0" hangingPunct="0"/>
            <a:r>
              <a:rPr lang="en-AU" sz="2000" b="1">
                <a:solidFill>
                  <a:srgbClr val="00002C"/>
                </a:solidFill>
                <a:ea typeface="ＭＳ Ｐゴシック" charset="-128"/>
              </a:rPr>
              <a:t>intelligence</a:t>
            </a:r>
          </a:p>
        </p:txBody>
      </p:sp>
      <p:sp>
        <p:nvSpPr>
          <p:cNvPr id="9237" name="Oval 19"/>
          <p:cNvSpPr>
            <a:spLocks noChangeAspect="1" noChangeArrowheads="1"/>
          </p:cNvSpPr>
          <p:nvPr/>
        </p:nvSpPr>
        <p:spPr bwMode="auto">
          <a:xfrm>
            <a:off x="1143000" y="3159125"/>
            <a:ext cx="2084388" cy="1963738"/>
          </a:xfrm>
          <a:prstGeom prst="ellipse">
            <a:avLst/>
          </a:prstGeom>
          <a:noFill/>
          <a:ln w="6350">
            <a:solidFill>
              <a:srgbClr val="C0C0C0"/>
            </a:solidFill>
            <a:round/>
            <a:headEnd/>
            <a:tailEnd/>
          </a:ln>
        </p:spPr>
        <p:txBody>
          <a:bodyPr anchor="ctr">
            <a:spAutoFit/>
          </a:bodyPr>
          <a:lstStyle/>
          <a:p>
            <a:endParaRPr lang="en-US" sz="2400"/>
          </a:p>
        </p:txBody>
      </p:sp>
      <p:sp>
        <p:nvSpPr>
          <p:cNvPr id="9238" name="Oval 20"/>
          <p:cNvSpPr>
            <a:spLocks noChangeAspect="1" noChangeArrowheads="1"/>
          </p:cNvSpPr>
          <p:nvPr/>
        </p:nvSpPr>
        <p:spPr bwMode="auto">
          <a:xfrm>
            <a:off x="5764213" y="1635125"/>
            <a:ext cx="2084387" cy="1963738"/>
          </a:xfrm>
          <a:prstGeom prst="ellipse">
            <a:avLst/>
          </a:prstGeom>
          <a:noFill/>
          <a:ln w="6350">
            <a:solidFill>
              <a:srgbClr val="C0C0C0"/>
            </a:solidFill>
            <a:round/>
            <a:headEnd/>
            <a:tailEnd/>
          </a:ln>
        </p:spPr>
        <p:txBody>
          <a:bodyPr anchor="ctr">
            <a:spAutoFit/>
          </a:bodyPr>
          <a:lstStyle/>
          <a:p>
            <a:endParaRPr lang="en-US" sz="2400"/>
          </a:p>
        </p:txBody>
      </p:sp>
      <p:sp>
        <p:nvSpPr>
          <p:cNvPr id="261141" name="Rectangle 21"/>
          <p:cNvSpPr>
            <a:spLocks noChangeArrowheads="1"/>
          </p:cNvSpPr>
          <p:nvPr/>
        </p:nvSpPr>
        <p:spPr bwMode="auto">
          <a:xfrm>
            <a:off x="2843213" y="2636838"/>
            <a:ext cx="3186112" cy="1830387"/>
          </a:xfrm>
          <a:prstGeom prst="rect">
            <a:avLst/>
          </a:prstGeom>
          <a:noFill/>
          <a:ln>
            <a:noFill/>
          </a:ln>
          <a:effectLst/>
          <a:extLst/>
        </p:spPr>
        <p:txBody>
          <a:bodyPr wrap="none">
            <a:spAutoFit/>
          </a:bodyPr>
          <a:lstStyle/>
          <a:p>
            <a:pPr algn="ctr" eaLnBrk="0" hangingPunct="0">
              <a:defRPr/>
            </a:pPr>
            <a:r>
              <a:rPr lang="en-US" sz="3800" b="1">
                <a:solidFill>
                  <a:schemeClr val="accent2"/>
                </a:solidFill>
                <a:effectLst>
                  <a:outerShdw blurRad="38100" dist="38100" dir="2700000" algn="tl">
                    <a:srgbClr val="C0C0C0"/>
                  </a:outerShdw>
                </a:effectLst>
                <a:ea typeface="ＭＳ Ｐゴシック" charset="-128"/>
              </a:rPr>
              <a:t>Coaching…</a:t>
            </a:r>
          </a:p>
          <a:p>
            <a:pPr algn="ctr" eaLnBrk="0" hangingPunct="0">
              <a:defRPr/>
            </a:pPr>
            <a:r>
              <a:rPr lang="en-US" sz="3800" b="1">
                <a:solidFill>
                  <a:schemeClr val="accent2"/>
                </a:solidFill>
                <a:effectLst>
                  <a:outerShdw blurRad="38100" dist="38100" dir="2700000" algn="tl">
                    <a:srgbClr val="C0C0C0"/>
                  </a:outerShdw>
                </a:effectLst>
                <a:ea typeface="ＭＳ Ｐゴシック" charset="-128"/>
              </a:rPr>
              <a:t>an emerging </a:t>
            </a:r>
          </a:p>
          <a:p>
            <a:pPr algn="ctr" eaLnBrk="0" hangingPunct="0">
              <a:defRPr/>
            </a:pPr>
            <a:r>
              <a:rPr lang="en-US" sz="3800" b="1">
                <a:solidFill>
                  <a:schemeClr val="accent2"/>
                </a:solidFill>
                <a:effectLst>
                  <a:outerShdw blurRad="38100" dist="38100" dir="2700000" algn="tl">
                    <a:srgbClr val="C0C0C0"/>
                  </a:outerShdw>
                </a:effectLst>
                <a:ea typeface="ＭＳ Ｐゴシック" charset="-128"/>
              </a:rPr>
              <a:t>profession</a:t>
            </a:r>
            <a:endParaRPr lang="en-AU" sz="3800" b="1">
              <a:solidFill>
                <a:schemeClr val="accent2"/>
              </a:solidFill>
              <a:effectLst>
                <a:outerShdw blurRad="38100" dist="38100" dir="2700000" algn="tl">
                  <a:srgbClr val="C0C0C0"/>
                </a:outerShdw>
              </a:effectLst>
              <a:ea typeface="ＭＳ Ｐゴシック" charset="-128"/>
            </a:endParaRPr>
          </a:p>
        </p:txBody>
      </p:sp>
      <p:sp>
        <p:nvSpPr>
          <p:cNvPr id="9240" name="Oval 22"/>
          <p:cNvSpPr>
            <a:spLocks noChangeArrowheads="1"/>
          </p:cNvSpPr>
          <p:nvPr/>
        </p:nvSpPr>
        <p:spPr bwMode="auto">
          <a:xfrm>
            <a:off x="2667000" y="1939925"/>
            <a:ext cx="3505200" cy="3200400"/>
          </a:xfrm>
          <a:prstGeom prst="ellipse">
            <a:avLst/>
          </a:prstGeom>
          <a:noFill/>
          <a:ln w="6350">
            <a:solidFill>
              <a:srgbClr val="C0C0C0"/>
            </a:solidFill>
            <a:round/>
            <a:headEnd/>
            <a:tailEnd/>
          </a:ln>
        </p:spPr>
        <p:txBody>
          <a:bodyPr anchor="ctr">
            <a:spAutoFit/>
          </a:bodyPr>
          <a:lstStyle/>
          <a:p>
            <a:endParaRPr lang="en-US" sz="2400"/>
          </a:p>
        </p:txBody>
      </p:sp>
      <p:sp>
        <p:nvSpPr>
          <p:cNvPr id="9241" name="Oval 23"/>
          <p:cNvSpPr>
            <a:spLocks noChangeAspect="1" noChangeArrowheads="1"/>
          </p:cNvSpPr>
          <p:nvPr/>
        </p:nvSpPr>
        <p:spPr bwMode="auto">
          <a:xfrm>
            <a:off x="5791200" y="2684463"/>
            <a:ext cx="2081213" cy="1963737"/>
          </a:xfrm>
          <a:prstGeom prst="ellipse">
            <a:avLst/>
          </a:prstGeom>
          <a:noFill/>
          <a:ln w="6350">
            <a:solidFill>
              <a:srgbClr val="C0C0C0"/>
            </a:solidFill>
            <a:round/>
            <a:headEnd/>
            <a:tailEnd/>
          </a:ln>
        </p:spPr>
        <p:txBody>
          <a:bodyPr anchor="ctr">
            <a:spAutoFit/>
          </a:bodyPr>
          <a:lstStyle/>
          <a:p>
            <a:endParaRPr lang="en-US" sz="2400"/>
          </a:p>
        </p:txBody>
      </p:sp>
      <p:sp>
        <p:nvSpPr>
          <p:cNvPr id="9242" name="Rectangle 24"/>
          <p:cNvSpPr>
            <a:spLocks noChangeArrowheads="1"/>
          </p:cNvSpPr>
          <p:nvPr/>
        </p:nvSpPr>
        <p:spPr bwMode="auto">
          <a:xfrm>
            <a:off x="6321425" y="3200400"/>
            <a:ext cx="1171575" cy="1006475"/>
          </a:xfrm>
          <a:prstGeom prst="rect">
            <a:avLst/>
          </a:prstGeom>
          <a:noFill/>
          <a:ln w="9525">
            <a:noFill/>
            <a:miter lim="800000"/>
            <a:headEnd/>
            <a:tailEnd/>
          </a:ln>
        </p:spPr>
        <p:txBody>
          <a:bodyPr wrap="none">
            <a:spAutoFit/>
          </a:bodyPr>
          <a:lstStyle/>
          <a:p>
            <a:pPr eaLnBrk="0" hangingPunct="0"/>
            <a:r>
              <a:rPr lang="en-AU" sz="2000" b="1">
                <a:solidFill>
                  <a:srgbClr val="00002C"/>
                </a:solidFill>
                <a:ea typeface="ＭＳ Ｐゴシック" charset="-128"/>
              </a:rPr>
              <a:t>Adult</a:t>
            </a:r>
          </a:p>
          <a:p>
            <a:pPr eaLnBrk="0" hangingPunct="0"/>
            <a:r>
              <a:rPr lang="en-AU" sz="2000" b="1">
                <a:solidFill>
                  <a:srgbClr val="00002C"/>
                </a:solidFill>
                <a:ea typeface="ＭＳ Ｐゴシック" charset="-128"/>
              </a:rPr>
              <a:t>learning</a:t>
            </a:r>
          </a:p>
          <a:p>
            <a:pPr eaLnBrk="0" hangingPunct="0"/>
            <a:r>
              <a:rPr lang="en-AU" sz="2000" b="1">
                <a:solidFill>
                  <a:srgbClr val="00002C"/>
                </a:solidFill>
                <a:ea typeface="ＭＳ Ｐゴシック" charset="-128"/>
              </a:rPr>
              <a:t>theory</a:t>
            </a:r>
          </a:p>
        </p:txBody>
      </p:sp>
      <p:sp>
        <p:nvSpPr>
          <p:cNvPr id="9243" name="Oval 25"/>
          <p:cNvSpPr>
            <a:spLocks noChangeAspect="1" noChangeArrowheads="1"/>
          </p:cNvSpPr>
          <p:nvPr/>
        </p:nvSpPr>
        <p:spPr bwMode="auto">
          <a:xfrm>
            <a:off x="1981200" y="796925"/>
            <a:ext cx="2084388" cy="1963738"/>
          </a:xfrm>
          <a:prstGeom prst="ellipse">
            <a:avLst/>
          </a:prstGeom>
          <a:noFill/>
          <a:ln w="6350">
            <a:solidFill>
              <a:srgbClr val="C0C0C0"/>
            </a:solidFill>
            <a:round/>
            <a:headEnd/>
            <a:tailEnd/>
          </a:ln>
        </p:spPr>
        <p:txBody>
          <a:bodyPr anchor="ctr">
            <a:spAutoFit/>
          </a:bodyPr>
          <a:lstStyle/>
          <a:p>
            <a:endParaRPr lang="en-US" sz="2400"/>
          </a:p>
        </p:txBody>
      </p:sp>
      <p:sp>
        <p:nvSpPr>
          <p:cNvPr id="9244" name="Rectangle 26"/>
          <p:cNvSpPr>
            <a:spLocks noChangeArrowheads="1"/>
          </p:cNvSpPr>
          <p:nvPr/>
        </p:nvSpPr>
        <p:spPr bwMode="auto">
          <a:xfrm>
            <a:off x="2338388" y="1389063"/>
            <a:ext cx="1638300" cy="701675"/>
          </a:xfrm>
          <a:prstGeom prst="rect">
            <a:avLst/>
          </a:prstGeom>
          <a:noFill/>
          <a:ln w="9525">
            <a:noFill/>
            <a:miter lim="800000"/>
            <a:headEnd/>
            <a:tailEnd/>
          </a:ln>
        </p:spPr>
        <p:txBody>
          <a:bodyPr wrap="none">
            <a:spAutoFit/>
          </a:bodyPr>
          <a:lstStyle/>
          <a:p>
            <a:pPr eaLnBrk="0" hangingPunct="0"/>
            <a:r>
              <a:rPr lang="en-AU" sz="2000" b="1">
                <a:solidFill>
                  <a:srgbClr val="00002C"/>
                </a:solidFill>
                <a:ea typeface="ＭＳ Ｐゴシック" charset="-128"/>
              </a:rPr>
              <a:t>Behavioural</a:t>
            </a:r>
          </a:p>
          <a:p>
            <a:pPr eaLnBrk="0" hangingPunct="0"/>
            <a:r>
              <a:rPr lang="en-AU" sz="2000" b="1">
                <a:solidFill>
                  <a:srgbClr val="00002C"/>
                </a:solidFill>
                <a:ea typeface="ＭＳ Ｐゴシック" charset="-128"/>
              </a:rPr>
              <a:t>science</a:t>
            </a:r>
          </a:p>
        </p:txBody>
      </p:sp>
      <p:sp>
        <p:nvSpPr>
          <p:cNvPr id="12317" name="Rectangle 27"/>
          <p:cNvSpPr>
            <a:spLocks noChangeArrowheads="1"/>
          </p:cNvSpPr>
          <p:nvPr/>
        </p:nvSpPr>
        <p:spPr bwMode="auto">
          <a:xfrm>
            <a:off x="6919913" y="896938"/>
            <a:ext cx="1893887" cy="830262"/>
          </a:xfrm>
          <a:prstGeom prst="rect">
            <a:avLst/>
          </a:prstGeom>
          <a:noFill/>
          <a:ln w="9525">
            <a:noFill/>
            <a:miter lim="800000"/>
            <a:headEnd/>
            <a:tailEnd/>
          </a:ln>
          <a:effectLst/>
        </p:spPr>
        <p:txBody>
          <a:bodyPr wrap="none">
            <a:spAutoFit/>
          </a:bodyPr>
          <a:lstStyle/>
          <a:p>
            <a:pPr eaLnBrk="0" hangingPunct="0">
              <a:defRPr/>
            </a:pPr>
            <a:r>
              <a:rPr lang="en-AU" sz="2400" b="1" dirty="0">
                <a:solidFill>
                  <a:schemeClr val="accent6">
                    <a:lumMod val="75000"/>
                  </a:schemeClr>
                </a:solidFill>
                <a:ea typeface="MS PGothic" pitchFamily="34" charset="-128"/>
                <a:cs typeface="Times" pitchFamily="18" charset="0"/>
              </a:rPr>
              <a:t>Positive</a:t>
            </a:r>
          </a:p>
          <a:p>
            <a:pPr eaLnBrk="0" hangingPunct="0">
              <a:defRPr/>
            </a:pPr>
            <a:r>
              <a:rPr lang="en-AU" sz="2400" b="1" dirty="0">
                <a:solidFill>
                  <a:schemeClr val="accent6">
                    <a:lumMod val="75000"/>
                  </a:schemeClr>
                </a:solidFill>
                <a:ea typeface="MS PGothic" pitchFamily="34" charset="-128"/>
                <a:cs typeface="Times" pitchFamily="18" charset="0"/>
              </a:rPr>
              <a:t>psychology</a:t>
            </a:r>
          </a:p>
        </p:txBody>
      </p:sp>
      <p:sp>
        <p:nvSpPr>
          <p:cNvPr id="9246" name="Rectangle 28"/>
          <p:cNvSpPr>
            <a:spLocks noChangeArrowheads="1"/>
          </p:cNvSpPr>
          <p:nvPr/>
        </p:nvSpPr>
        <p:spPr bwMode="auto">
          <a:xfrm>
            <a:off x="776288" y="5030788"/>
            <a:ext cx="1117600" cy="701675"/>
          </a:xfrm>
          <a:prstGeom prst="rect">
            <a:avLst/>
          </a:prstGeom>
          <a:noFill/>
          <a:ln w="9525">
            <a:noFill/>
            <a:miter lim="800000"/>
            <a:headEnd/>
            <a:tailEnd/>
          </a:ln>
        </p:spPr>
        <p:txBody>
          <a:bodyPr wrap="none">
            <a:spAutoFit/>
          </a:bodyPr>
          <a:lstStyle/>
          <a:p>
            <a:pPr eaLnBrk="0" hangingPunct="0"/>
            <a:r>
              <a:rPr lang="en-AU" sz="2000" b="1">
                <a:solidFill>
                  <a:srgbClr val="00002C"/>
                </a:solidFill>
                <a:ea typeface="ＭＳ Ｐゴシック" charset="-128"/>
              </a:rPr>
              <a:t>Change</a:t>
            </a:r>
          </a:p>
          <a:p>
            <a:pPr eaLnBrk="0" hangingPunct="0"/>
            <a:r>
              <a:rPr lang="en-AU" sz="2000" b="1">
                <a:solidFill>
                  <a:srgbClr val="00002C"/>
                </a:solidFill>
                <a:ea typeface="ＭＳ Ｐゴシック" charset="-128"/>
              </a:rPr>
              <a:t>models</a:t>
            </a:r>
          </a:p>
        </p:txBody>
      </p:sp>
      <p:sp>
        <p:nvSpPr>
          <p:cNvPr id="9247" name="Rectangle 29"/>
          <p:cNvSpPr>
            <a:spLocks noChangeArrowheads="1"/>
          </p:cNvSpPr>
          <p:nvPr/>
        </p:nvSpPr>
        <p:spPr bwMode="auto">
          <a:xfrm>
            <a:off x="7477125" y="4191000"/>
            <a:ext cx="1341438" cy="1006475"/>
          </a:xfrm>
          <a:prstGeom prst="rect">
            <a:avLst/>
          </a:prstGeom>
          <a:noFill/>
          <a:ln w="9525">
            <a:noFill/>
            <a:miter lim="800000"/>
            <a:headEnd/>
            <a:tailEnd/>
          </a:ln>
        </p:spPr>
        <p:txBody>
          <a:bodyPr wrap="none">
            <a:spAutoFit/>
          </a:bodyPr>
          <a:lstStyle/>
          <a:p>
            <a:pPr eaLnBrk="0" hangingPunct="0"/>
            <a:r>
              <a:rPr lang="en-AU" sz="2000" b="1">
                <a:solidFill>
                  <a:srgbClr val="00002C"/>
                </a:solidFill>
                <a:ea typeface="ＭＳ Ｐゴシック" charset="-128"/>
              </a:rPr>
              <a:t>Solutions</a:t>
            </a:r>
          </a:p>
          <a:p>
            <a:pPr eaLnBrk="0" hangingPunct="0"/>
            <a:r>
              <a:rPr lang="en-AU" sz="2000" b="1">
                <a:solidFill>
                  <a:srgbClr val="00002C"/>
                </a:solidFill>
                <a:ea typeface="ＭＳ Ｐゴシック" charset="-128"/>
              </a:rPr>
              <a:t>focused</a:t>
            </a:r>
          </a:p>
          <a:p>
            <a:pPr eaLnBrk="0" hangingPunct="0"/>
            <a:r>
              <a:rPr lang="en-AU" sz="2000" b="1">
                <a:solidFill>
                  <a:srgbClr val="00002C"/>
                </a:solidFill>
                <a:ea typeface="ＭＳ Ｐゴシック" charset="-128"/>
              </a:rPr>
              <a:t>therapy</a:t>
            </a:r>
          </a:p>
        </p:txBody>
      </p:sp>
      <p:sp>
        <p:nvSpPr>
          <p:cNvPr id="9248" name="Rectangle 30"/>
          <p:cNvSpPr>
            <a:spLocks noChangeArrowheads="1"/>
          </p:cNvSpPr>
          <p:nvPr/>
        </p:nvSpPr>
        <p:spPr bwMode="auto">
          <a:xfrm>
            <a:off x="323850" y="908050"/>
            <a:ext cx="1839913" cy="822325"/>
          </a:xfrm>
          <a:prstGeom prst="rect">
            <a:avLst/>
          </a:prstGeom>
          <a:noFill/>
          <a:ln w="9525">
            <a:noFill/>
            <a:miter lim="800000"/>
            <a:headEnd/>
            <a:tailEnd/>
          </a:ln>
        </p:spPr>
        <p:txBody>
          <a:bodyPr wrap="none">
            <a:spAutoFit/>
          </a:bodyPr>
          <a:lstStyle/>
          <a:p>
            <a:pPr eaLnBrk="0" hangingPunct="0"/>
            <a:r>
              <a:rPr lang="en-AU" sz="2400" b="1">
                <a:solidFill>
                  <a:schemeClr val="accent2"/>
                </a:solidFill>
                <a:ea typeface="ＭＳ Ｐゴシック" charset="-128"/>
              </a:rPr>
              <a:t>Brain</a:t>
            </a:r>
          </a:p>
          <a:p>
            <a:pPr eaLnBrk="0" hangingPunct="0"/>
            <a:r>
              <a:rPr lang="en-AU" sz="2400" b="1">
                <a:solidFill>
                  <a:schemeClr val="accent2"/>
                </a:solidFill>
                <a:ea typeface="ＭＳ Ｐゴシック" charset="-128"/>
              </a:rPr>
              <a:t>functioning</a:t>
            </a:r>
          </a:p>
        </p:txBody>
      </p:sp>
      <p:sp>
        <p:nvSpPr>
          <p:cNvPr id="9249" name="Oval 31"/>
          <p:cNvSpPr>
            <a:spLocks noChangeAspect="1" noChangeArrowheads="1"/>
          </p:cNvSpPr>
          <p:nvPr/>
        </p:nvSpPr>
        <p:spPr bwMode="auto">
          <a:xfrm>
            <a:off x="6443663" y="333375"/>
            <a:ext cx="2082800" cy="1963738"/>
          </a:xfrm>
          <a:prstGeom prst="ellipse">
            <a:avLst/>
          </a:prstGeom>
          <a:noFill/>
          <a:ln w="6350">
            <a:solidFill>
              <a:srgbClr val="C0C0C0"/>
            </a:solidFill>
            <a:round/>
            <a:headEnd/>
            <a:tailEnd/>
          </a:ln>
        </p:spPr>
        <p:txBody>
          <a:bodyPr anchor="ctr">
            <a:spAutoFit/>
          </a:bodyPr>
          <a:lstStyle/>
          <a:p>
            <a:endParaRPr lang="en-US" sz="2400"/>
          </a:p>
        </p:txBody>
      </p:sp>
      <p:sp>
        <p:nvSpPr>
          <p:cNvPr id="9250" name="Oval 32"/>
          <p:cNvSpPr>
            <a:spLocks noChangeAspect="1" noChangeArrowheads="1"/>
          </p:cNvSpPr>
          <p:nvPr/>
        </p:nvSpPr>
        <p:spPr bwMode="auto">
          <a:xfrm>
            <a:off x="228600" y="550863"/>
            <a:ext cx="2084388" cy="1963737"/>
          </a:xfrm>
          <a:prstGeom prst="ellipse">
            <a:avLst/>
          </a:prstGeom>
          <a:noFill/>
          <a:ln w="6350">
            <a:solidFill>
              <a:srgbClr val="C0C0C0"/>
            </a:solidFill>
            <a:round/>
            <a:headEnd/>
            <a:tailEnd/>
          </a:ln>
        </p:spPr>
        <p:txBody>
          <a:bodyPr anchor="ctr">
            <a:spAutoFit/>
          </a:bodyPr>
          <a:lstStyle/>
          <a:p>
            <a:endParaRPr lang="en-US" sz="2400"/>
          </a:p>
        </p:txBody>
      </p:sp>
      <p:sp>
        <p:nvSpPr>
          <p:cNvPr id="9251" name="Oval 33"/>
          <p:cNvSpPr>
            <a:spLocks noChangeAspect="1" noChangeArrowheads="1"/>
          </p:cNvSpPr>
          <p:nvPr/>
        </p:nvSpPr>
        <p:spPr bwMode="auto">
          <a:xfrm>
            <a:off x="6985000" y="3675063"/>
            <a:ext cx="2082800" cy="1963737"/>
          </a:xfrm>
          <a:prstGeom prst="ellipse">
            <a:avLst/>
          </a:prstGeom>
          <a:noFill/>
          <a:ln w="6350">
            <a:solidFill>
              <a:srgbClr val="C0C0C0"/>
            </a:solidFill>
            <a:round/>
            <a:headEnd/>
            <a:tailEnd/>
          </a:ln>
        </p:spPr>
        <p:txBody>
          <a:bodyPr anchor="ctr">
            <a:spAutoFit/>
          </a:bodyPr>
          <a:lstStyle/>
          <a:p>
            <a:endParaRPr lang="en-US" sz="2400"/>
          </a:p>
        </p:txBody>
      </p:sp>
      <p:sp>
        <p:nvSpPr>
          <p:cNvPr id="9252" name="Oval 34"/>
          <p:cNvSpPr>
            <a:spLocks noChangeAspect="1" noChangeArrowheads="1"/>
          </p:cNvSpPr>
          <p:nvPr/>
        </p:nvSpPr>
        <p:spPr bwMode="auto">
          <a:xfrm>
            <a:off x="290513" y="4360863"/>
            <a:ext cx="2082800" cy="1963737"/>
          </a:xfrm>
          <a:prstGeom prst="ellipse">
            <a:avLst/>
          </a:prstGeom>
          <a:noFill/>
          <a:ln w="6350">
            <a:solidFill>
              <a:srgbClr val="C0C0C0"/>
            </a:solidFill>
            <a:round/>
            <a:headEnd/>
            <a:tailEnd/>
          </a:ln>
        </p:spPr>
        <p:txBody>
          <a:bodyPr anchor="ctr">
            <a:spAutoFit/>
          </a:bodyPr>
          <a:lstStyle/>
          <a:p>
            <a:endParaRPr lang="en-US" sz="2400"/>
          </a:p>
        </p:txBody>
      </p:sp>
      <p:sp>
        <p:nvSpPr>
          <p:cNvPr id="9253" name="Rectangle 35"/>
          <p:cNvSpPr>
            <a:spLocks noChangeArrowheads="1"/>
          </p:cNvSpPr>
          <p:nvPr/>
        </p:nvSpPr>
        <p:spPr bwMode="auto">
          <a:xfrm>
            <a:off x="6664325" y="5791200"/>
            <a:ext cx="1638300" cy="396875"/>
          </a:xfrm>
          <a:prstGeom prst="rect">
            <a:avLst/>
          </a:prstGeom>
          <a:noFill/>
          <a:ln w="9525">
            <a:noFill/>
            <a:miter lim="800000"/>
            <a:headEnd/>
            <a:tailEnd/>
          </a:ln>
        </p:spPr>
        <p:txBody>
          <a:bodyPr wrap="none">
            <a:spAutoFit/>
          </a:bodyPr>
          <a:lstStyle/>
          <a:p>
            <a:pPr eaLnBrk="0" hangingPunct="0"/>
            <a:r>
              <a:rPr lang="en-AU" sz="2000" b="1">
                <a:solidFill>
                  <a:srgbClr val="00002C"/>
                </a:solidFill>
                <a:ea typeface="ＭＳ Ｐゴシック" charset="-128"/>
              </a:rPr>
              <a:t>Counselling</a:t>
            </a:r>
          </a:p>
        </p:txBody>
      </p:sp>
      <p:sp>
        <p:nvSpPr>
          <p:cNvPr id="9254" name="Rectangle 36"/>
          <p:cNvSpPr>
            <a:spLocks noChangeArrowheads="1"/>
          </p:cNvSpPr>
          <p:nvPr/>
        </p:nvSpPr>
        <p:spPr bwMode="auto">
          <a:xfrm>
            <a:off x="1811338" y="212725"/>
            <a:ext cx="1398587" cy="396875"/>
          </a:xfrm>
          <a:prstGeom prst="rect">
            <a:avLst/>
          </a:prstGeom>
          <a:noFill/>
          <a:ln w="9525">
            <a:noFill/>
            <a:miter lim="800000"/>
            <a:headEnd/>
            <a:tailEnd/>
          </a:ln>
        </p:spPr>
        <p:txBody>
          <a:bodyPr wrap="none">
            <a:spAutoFit/>
          </a:bodyPr>
          <a:lstStyle/>
          <a:p>
            <a:pPr eaLnBrk="0" hangingPunct="0"/>
            <a:r>
              <a:rPr lang="en-AU" sz="2000" b="1">
                <a:solidFill>
                  <a:srgbClr val="00002C"/>
                </a:solidFill>
                <a:ea typeface="ＭＳ Ｐゴシック" charset="-128"/>
              </a:rPr>
              <a:t>Sociology</a:t>
            </a:r>
          </a:p>
        </p:txBody>
      </p:sp>
      <p:sp>
        <p:nvSpPr>
          <p:cNvPr id="9255" name="Rectangle 37"/>
          <p:cNvSpPr>
            <a:spLocks noChangeArrowheads="1"/>
          </p:cNvSpPr>
          <p:nvPr/>
        </p:nvSpPr>
        <p:spPr bwMode="auto">
          <a:xfrm>
            <a:off x="4835525" y="152400"/>
            <a:ext cx="1851025" cy="396875"/>
          </a:xfrm>
          <a:prstGeom prst="rect">
            <a:avLst/>
          </a:prstGeom>
          <a:noFill/>
          <a:ln w="9525">
            <a:noFill/>
            <a:miter lim="800000"/>
            <a:headEnd/>
            <a:tailEnd/>
          </a:ln>
        </p:spPr>
        <p:txBody>
          <a:bodyPr wrap="none">
            <a:spAutoFit/>
          </a:bodyPr>
          <a:lstStyle/>
          <a:p>
            <a:pPr eaLnBrk="0" hangingPunct="0"/>
            <a:r>
              <a:rPr lang="en-AU" sz="2000" b="1">
                <a:solidFill>
                  <a:srgbClr val="00002C"/>
                </a:solidFill>
                <a:ea typeface="ＭＳ Ｐゴシック" charset="-128"/>
              </a:rPr>
              <a:t>Anthropology</a:t>
            </a:r>
          </a:p>
        </p:txBody>
      </p:sp>
      <p:sp>
        <p:nvSpPr>
          <p:cNvPr id="9256" name="Rectangle 38"/>
          <p:cNvSpPr>
            <a:spLocks noChangeArrowheads="1"/>
          </p:cNvSpPr>
          <p:nvPr/>
        </p:nvSpPr>
        <p:spPr bwMode="auto">
          <a:xfrm>
            <a:off x="1600200" y="6308725"/>
            <a:ext cx="1554163" cy="396875"/>
          </a:xfrm>
          <a:prstGeom prst="rect">
            <a:avLst/>
          </a:prstGeom>
          <a:noFill/>
          <a:ln w="9525">
            <a:noFill/>
            <a:miter lim="800000"/>
            <a:headEnd/>
            <a:tailEnd/>
          </a:ln>
        </p:spPr>
        <p:txBody>
          <a:bodyPr wrap="none">
            <a:spAutoFit/>
          </a:bodyPr>
          <a:lstStyle/>
          <a:p>
            <a:pPr eaLnBrk="0" hangingPunct="0"/>
            <a:r>
              <a:rPr lang="en-AU" sz="2000" b="1">
                <a:solidFill>
                  <a:srgbClr val="00002C"/>
                </a:solidFill>
                <a:ea typeface="ＭＳ Ｐゴシック" charset="-128"/>
              </a:rPr>
              <a:t>Philosophy</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539750" y="1125538"/>
            <a:ext cx="8229600" cy="4813300"/>
          </a:xfrm>
        </p:spPr>
        <p:txBody>
          <a:bodyPr/>
          <a:lstStyle/>
          <a:p>
            <a:pPr algn="ctr" eaLnBrk="1" hangingPunct="1">
              <a:buFontTx/>
              <a:buNone/>
            </a:pPr>
            <a:endParaRPr lang="en-GB" smtClean="0"/>
          </a:p>
          <a:p>
            <a:pPr algn="ctr" eaLnBrk="1" hangingPunct="1">
              <a:buFontTx/>
              <a:buNone/>
            </a:pPr>
            <a:endParaRPr lang="en-GB" smtClean="0"/>
          </a:p>
          <a:p>
            <a:pPr algn="ctr" eaLnBrk="1" hangingPunct="1">
              <a:buFontTx/>
              <a:buNone/>
            </a:pPr>
            <a:r>
              <a:rPr lang="en-GB" b="1" smtClean="0"/>
              <a:t>In order to get the best out of people, </a:t>
            </a:r>
          </a:p>
          <a:p>
            <a:pPr algn="ctr" eaLnBrk="1" hangingPunct="1">
              <a:buFontTx/>
              <a:buNone/>
            </a:pPr>
            <a:r>
              <a:rPr lang="en-GB" b="1" smtClean="0"/>
              <a:t>we need to believe the best is in there </a:t>
            </a:r>
          </a:p>
          <a:p>
            <a:pPr eaLnBrk="1" hangingPunct="1"/>
            <a:endParaRPr lang="en-GB" b="1" smtClean="0"/>
          </a:p>
          <a:p>
            <a:pPr eaLnBrk="1" hangingPunct="1">
              <a:buFontTx/>
              <a:buNone/>
            </a:pPr>
            <a:r>
              <a:rPr lang="en-GB" sz="2800" smtClean="0"/>
              <a:t>Sir John Whitmore</a:t>
            </a:r>
          </a:p>
        </p:txBody>
      </p:sp>
      <p:sp>
        <p:nvSpPr>
          <p:cNvPr id="10243" name="Rectangle 2"/>
          <p:cNvSpPr>
            <a:spLocks noChangeArrowheads="1"/>
          </p:cNvSpPr>
          <p:nvPr/>
        </p:nvSpPr>
        <p:spPr bwMode="auto">
          <a:xfrm>
            <a:off x="468313" y="333375"/>
            <a:ext cx="8304212" cy="706438"/>
          </a:xfrm>
          <a:prstGeom prst="rect">
            <a:avLst/>
          </a:prstGeom>
          <a:noFill/>
          <a:ln w="9525">
            <a:noFill/>
            <a:miter lim="800000"/>
            <a:headEnd/>
            <a:tailEnd/>
          </a:ln>
        </p:spPr>
        <p:txBody>
          <a:bodyPr wrap="none">
            <a:spAutoFit/>
          </a:bodyPr>
          <a:lstStyle/>
          <a:p>
            <a:r>
              <a:rPr lang="en-GB" sz="4000" b="1">
                <a:solidFill>
                  <a:schemeClr val="bg1"/>
                </a:solidFill>
              </a:rPr>
              <a:t>What Coaching is &amp; How it works</a:t>
            </a:r>
            <a:endParaRPr lang="en-GB" sz="4000">
              <a:solidFill>
                <a:schemeClr val="bg1"/>
              </a:solidFill>
            </a:endParaRPr>
          </a:p>
        </p:txBody>
      </p:sp>
      <p:sp>
        <p:nvSpPr>
          <p:cNvPr id="10244" name="Rectangle 2"/>
          <p:cNvSpPr>
            <a:spLocks noChangeArrowheads="1"/>
          </p:cNvSpPr>
          <p:nvPr/>
        </p:nvSpPr>
        <p:spPr bwMode="auto">
          <a:xfrm>
            <a:off x="468313" y="333375"/>
            <a:ext cx="8304212" cy="706438"/>
          </a:xfrm>
          <a:prstGeom prst="rect">
            <a:avLst/>
          </a:prstGeom>
          <a:noFill/>
          <a:ln w="9525">
            <a:noFill/>
            <a:miter lim="800000"/>
            <a:headEnd/>
            <a:tailEnd/>
          </a:ln>
        </p:spPr>
        <p:txBody>
          <a:bodyPr wrap="none">
            <a:spAutoFit/>
          </a:bodyPr>
          <a:lstStyle/>
          <a:p>
            <a:r>
              <a:rPr lang="en-GB" sz="4000" b="1" dirty="0"/>
              <a:t>What Coaching is &amp; How it works</a:t>
            </a:r>
            <a:endParaRPr lang="en-GB" sz="40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539552" y="404664"/>
            <a:ext cx="7772400" cy="1375792"/>
          </a:xfrm>
        </p:spPr>
        <p:txBody>
          <a:bodyPr/>
          <a:lstStyle/>
          <a:p>
            <a:pPr eaLnBrk="1" hangingPunct="1">
              <a:buFontTx/>
              <a:buNone/>
            </a:pPr>
            <a:endParaRPr lang="en-GB" sz="3600" dirty="0" smtClean="0"/>
          </a:p>
          <a:p>
            <a:pPr eaLnBrk="1" hangingPunct="1">
              <a:buFontTx/>
              <a:buNone/>
            </a:pPr>
            <a:r>
              <a:rPr lang="en-GB" dirty="0" smtClean="0"/>
              <a:t>Person at the centre</a:t>
            </a:r>
          </a:p>
          <a:p>
            <a:pPr algn="ctr" eaLnBrk="1" hangingPunct="1">
              <a:buFontTx/>
              <a:buNone/>
            </a:pPr>
            <a:endParaRPr lang="en-GB" dirty="0" smtClean="0"/>
          </a:p>
          <a:p>
            <a:pPr algn="ctr" eaLnBrk="1" hangingPunct="1">
              <a:buFontTx/>
              <a:buNone/>
            </a:pPr>
            <a:endParaRPr lang="en-GB" dirty="0" smtClean="0"/>
          </a:p>
        </p:txBody>
      </p:sp>
      <p:sp>
        <p:nvSpPr>
          <p:cNvPr id="11268" name="Rectangle 3"/>
          <p:cNvSpPr>
            <a:spLocks noChangeArrowheads="1"/>
          </p:cNvSpPr>
          <p:nvPr/>
        </p:nvSpPr>
        <p:spPr bwMode="auto">
          <a:xfrm>
            <a:off x="2051050" y="333375"/>
            <a:ext cx="5445125" cy="706438"/>
          </a:xfrm>
          <a:prstGeom prst="rect">
            <a:avLst/>
          </a:prstGeom>
          <a:noFill/>
          <a:ln w="9525">
            <a:noFill/>
            <a:miter lim="800000"/>
            <a:headEnd/>
            <a:tailEnd/>
          </a:ln>
        </p:spPr>
        <p:txBody>
          <a:bodyPr wrap="none">
            <a:spAutoFit/>
          </a:bodyPr>
          <a:lstStyle/>
          <a:p>
            <a:r>
              <a:rPr lang="en-GB" sz="4000" b="1">
                <a:solidFill>
                  <a:schemeClr val="bg1"/>
                </a:solidFill>
              </a:rPr>
              <a:t>How Coaching Works</a:t>
            </a:r>
          </a:p>
        </p:txBody>
      </p:sp>
      <p:grpSp>
        <p:nvGrpSpPr>
          <p:cNvPr id="11291" name="Group 27"/>
          <p:cNvGrpSpPr>
            <a:grpSpLocks/>
          </p:cNvGrpSpPr>
          <p:nvPr/>
        </p:nvGrpSpPr>
        <p:grpSpPr bwMode="auto">
          <a:xfrm>
            <a:off x="683568" y="2420888"/>
            <a:ext cx="7344816" cy="3384376"/>
            <a:chOff x="504" y="4881"/>
            <a:chExt cx="10080" cy="4930"/>
          </a:xfrm>
        </p:grpSpPr>
        <p:sp>
          <p:nvSpPr>
            <p:cNvPr id="11292" name="Oval 28"/>
            <p:cNvSpPr>
              <a:spLocks noChangeArrowheads="1"/>
            </p:cNvSpPr>
            <p:nvPr/>
          </p:nvSpPr>
          <p:spPr bwMode="auto">
            <a:xfrm>
              <a:off x="3294" y="5014"/>
              <a:ext cx="5040" cy="4797"/>
            </a:xfrm>
            <a:prstGeom prst="ellipse">
              <a:avLst/>
            </a:prstGeom>
            <a:solidFill>
              <a:srgbClr val="CC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93" name="Text Box 29"/>
            <p:cNvSpPr txBox="1">
              <a:spLocks noChangeArrowheads="1"/>
            </p:cNvSpPr>
            <p:nvPr/>
          </p:nvSpPr>
          <p:spPr bwMode="auto">
            <a:xfrm>
              <a:off x="3834" y="8799"/>
              <a:ext cx="360" cy="360"/>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ヒラギノ角ゴ Pro W3" charset="-128"/>
              </a:endParaRPr>
            </a:p>
          </p:txBody>
        </p:sp>
        <p:sp>
          <p:nvSpPr>
            <p:cNvPr id="11294" name="Text Box 30"/>
            <p:cNvSpPr txBox="1">
              <a:spLocks noChangeArrowheads="1"/>
            </p:cNvSpPr>
            <p:nvPr/>
          </p:nvSpPr>
          <p:spPr bwMode="auto">
            <a:xfrm>
              <a:off x="5409" y="6298"/>
              <a:ext cx="399" cy="36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ヒラギノ角ゴ Pro W3" charset="-128"/>
              </a:endParaRPr>
            </a:p>
          </p:txBody>
        </p:sp>
        <p:sp>
          <p:nvSpPr>
            <p:cNvPr id="11295" name="Line 31"/>
            <p:cNvSpPr>
              <a:spLocks noChangeShapeType="1"/>
            </p:cNvSpPr>
            <p:nvPr/>
          </p:nvSpPr>
          <p:spPr bwMode="auto">
            <a:xfrm>
              <a:off x="1674" y="6454"/>
              <a:ext cx="1620" cy="72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296" name="Oval 32"/>
            <p:cNvSpPr>
              <a:spLocks noChangeArrowheads="1"/>
            </p:cNvSpPr>
            <p:nvPr/>
          </p:nvSpPr>
          <p:spPr bwMode="auto">
            <a:xfrm>
              <a:off x="4374" y="6031"/>
              <a:ext cx="2880" cy="2700"/>
            </a:xfrm>
            <a:prstGeom prst="ellipse">
              <a:avLst/>
            </a:prstGeom>
            <a:solidFill>
              <a:srgbClr val="99CCFF"/>
            </a:solidFill>
            <a:ln w="19050">
              <a:solidFill>
                <a:srgbClr val="00008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97" name="Text Box 33"/>
            <p:cNvSpPr txBox="1">
              <a:spLocks noChangeArrowheads="1"/>
            </p:cNvSpPr>
            <p:nvPr/>
          </p:nvSpPr>
          <p:spPr bwMode="auto">
            <a:xfrm>
              <a:off x="5454" y="6999"/>
              <a:ext cx="626" cy="80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ヒラギノ角ゴ Pro W3" charset="-128"/>
              </a:endParaRPr>
            </a:p>
          </p:txBody>
        </p:sp>
        <p:sp>
          <p:nvSpPr>
            <p:cNvPr id="11298" name="Text Box 34"/>
            <p:cNvSpPr txBox="1">
              <a:spLocks noChangeArrowheads="1"/>
            </p:cNvSpPr>
            <p:nvPr/>
          </p:nvSpPr>
          <p:spPr bwMode="auto">
            <a:xfrm>
              <a:off x="5634" y="4881"/>
              <a:ext cx="360" cy="36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ヒラギノ角ゴ Pro W3" charset="-128"/>
              </a:endParaRPr>
            </a:p>
          </p:txBody>
        </p:sp>
        <p:sp>
          <p:nvSpPr>
            <p:cNvPr id="11299" name="Text Box 35"/>
            <p:cNvSpPr txBox="1">
              <a:spLocks noChangeArrowheads="1"/>
            </p:cNvSpPr>
            <p:nvPr/>
          </p:nvSpPr>
          <p:spPr bwMode="auto">
            <a:xfrm>
              <a:off x="7614" y="8619"/>
              <a:ext cx="360" cy="360"/>
            </a:xfrm>
            <a:prstGeom prst="rect">
              <a:avLst/>
            </a:pr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ヒラギノ角ゴ Pro W3" charset="-128"/>
              </a:endParaRPr>
            </a:p>
          </p:txBody>
        </p:sp>
        <p:sp>
          <p:nvSpPr>
            <p:cNvPr id="11300" name="Line 36"/>
            <p:cNvSpPr>
              <a:spLocks noChangeShapeType="1"/>
            </p:cNvSpPr>
            <p:nvPr/>
          </p:nvSpPr>
          <p:spPr bwMode="auto">
            <a:xfrm>
              <a:off x="6174" y="7899"/>
              <a:ext cx="1440" cy="900"/>
            </a:xfrm>
            <a:prstGeom prst="line">
              <a:avLst/>
            </a:prstGeom>
            <a:noFill/>
            <a:ln w="9525">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01" name="Line 37"/>
            <p:cNvSpPr>
              <a:spLocks noChangeShapeType="1"/>
            </p:cNvSpPr>
            <p:nvPr/>
          </p:nvSpPr>
          <p:spPr bwMode="auto">
            <a:xfrm flipH="1">
              <a:off x="4194" y="7899"/>
              <a:ext cx="1440" cy="900"/>
            </a:xfrm>
            <a:prstGeom prst="line">
              <a:avLst/>
            </a:prstGeom>
            <a:noFill/>
            <a:ln w="9525">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02" name="Line 38"/>
            <p:cNvSpPr>
              <a:spLocks noChangeShapeType="1"/>
            </p:cNvSpPr>
            <p:nvPr/>
          </p:nvSpPr>
          <p:spPr bwMode="auto">
            <a:xfrm flipV="1">
              <a:off x="5814" y="5241"/>
              <a:ext cx="0" cy="1620"/>
            </a:xfrm>
            <a:prstGeom prst="line">
              <a:avLst/>
            </a:prstGeom>
            <a:noFill/>
            <a:ln w="9525">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03" name="Line 39"/>
            <p:cNvSpPr>
              <a:spLocks noChangeShapeType="1"/>
            </p:cNvSpPr>
            <p:nvPr/>
          </p:nvSpPr>
          <p:spPr bwMode="auto">
            <a:xfrm>
              <a:off x="2574" y="5421"/>
              <a:ext cx="2904" cy="1666"/>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304" name="Line 40"/>
            <p:cNvSpPr>
              <a:spLocks noChangeShapeType="1"/>
            </p:cNvSpPr>
            <p:nvPr/>
          </p:nvSpPr>
          <p:spPr bwMode="auto">
            <a:xfrm flipH="1">
              <a:off x="6894" y="5553"/>
              <a:ext cx="2160" cy="162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305" name="Line 41"/>
            <p:cNvSpPr>
              <a:spLocks noChangeShapeType="1"/>
            </p:cNvSpPr>
            <p:nvPr/>
          </p:nvSpPr>
          <p:spPr bwMode="auto">
            <a:xfrm flipH="1">
              <a:off x="7794" y="6907"/>
              <a:ext cx="1080" cy="72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306" name="WordArt 42"/>
            <p:cNvSpPr>
              <a:spLocks noChangeArrowheads="1" noChangeShapeType="1" noTextEdit="1"/>
            </p:cNvSpPr>
            <p:nvPr/>
          </p:nvSpPr>
          <p:spPr bwMode="auto">
            <a:xfrm>
              <a:off x="1674" y="4881"/>
              <a:ext cx="672" cy="456"/>
            </a:xfrm>
            <a:prstGeom prst="rect">
              <a:avLst/>
            </a:prstGeom>
          </p:spPr>
          <p:txBody>
            <a:bodyPr wrap="none" fromWordArt="1">
              <a:prstTxWarp prst="textPlain">
                <a:avLst>
                  <a:gd name="adj" fmla="val 50000"/>
                </a:avLst>
              </a:prstTxWarp>
            </a:bodyPr>
            <a:lstStyle/>
            <a:p>
              <a:pPr algn="ctr" rtl="0"/>
              <a:r>
                <a:rPr lang="en-GB" sz="2000" kern="10" spc="0" smtClean="0">
                  <a:ln w="9525">
                    <a:solidFill>
                      <a:srgbClr val="000000"/>
                    </a:solidFill>
                    <a:round/>
                    <a:headEnd/>
                    <a:tailEnd/>
                  </a:ln>
                  <a:solidFill>
                    <a:srgbClr val="000000"/>
                  </a:solidFill>
                  <a:effectLst/>
                  <a:latin typeface="Arial"/>
                  <a:cs typeface="Arial"/>
                </a:rPr>
                <a:t>You</a:t>
              </a:r>
              <a:endParaRPr lang="en-GB" sz="2000" kern="10" spc="0">
                <a:ln w="9525">
                  <a:solidFill>
                    <a:srgbClr val="000000"/>
                  </a:solidFill>
                  <a:round/>
                  <a:headEnd/>
                  <a:tailEnd/>
                </a:ln>
                <a:solidFill>
                  <a:srgbClr val="000000"/>
                </a:solidFill>
                <a:effectLst/>
                <a:latin typeface="Arial"/>
                <a:cs typeface="Arial"/>
              </a:endParaRPr>
            </a:p>
          </p:txBody>
        </p:sp>
        <p:sp>
          <p:nvSpPr>
            <p:cNvPr id="11307" name="WordArt 43"/>
            <p:cNvSpPr>
              <a:spLocks noChangeArrowheads="1" noChangeShapeType="1" noTextEdit="1"/>
            </p:cNvSpPr>
            <p:nvPr/>
          </p:nvSpPr>
          <p:spPr bwMode="auto">
            <a:xfrm>
              <a:off x="9156" y="6631"/>
              <a:ext cx="1428" cy="543"/>
            </a:xfrm>
            <a:prstGeom prst="rect">
              <a:avLst/>
            </a:prstGeom>
          </p:spPr>
          <p:txBody>
            <a:bodyPr wrap="none" fromWordArt="1">
              <a:prstTxWarp prst="textPlain">
                <a:avLst>
                  <a:gd name="adj" fmla="val 50000"/>
                </a:avLst>
              </a:prstTxWarp>
            </a:bodyPr>
            <a:lstStyle/>
            <a:p>
              <a:pPr algn="ctr" rtl="0"/>
              <a:r>
                <a:rPr lang="en-GB" sz="2000" kern="10" spc="0" smtClean="0">
                  <a:ln w="9525">
                    <a:solidFill>
                      <a:srgbClr val="000000"/>
                    </a:solidFill>
                    <a:round/>
                    <a:headEnd/>
                    <a:tailEnd/>
                  </a:ln>
                  <a:solidFill>
                    <a:srgbClr val="000000"/>
                  </a:solidFill>
                  <a:effectLst/>
                  <a:latin typeface="Arial"/>
                  <a:cs typeface="Arial"/>
                </a:rPr>
                <a:t>Learning Zone</a:t>
              </a:r>
              <a:endParaRPr lang="en-GB" sz="2000" kern="10" spc="0">
                <a:ln w="9525">
                  <a:solidFill>
                    <a:srgbClr val="000000"/>
                  </a:solidFill>
                  <a:round/>
                  <a:headEnd/>
                  <a:tailEnd/>
                </a:ln>
                <a:solidFill>
                  <a:srgbClr val="000000"/>
                </a:solidFill>
                <a:effectLst/>
                <a:latin typeface="Arial"/>
                <a:cs typeface="Arial"/>
              </a:endParaRPr>
            </a:p>
          </p:txBody>
        </p:sp>
        <p:sp>
          <p:nvSpPr>
            <p:cNvPr id="11308" name="WordArt 44"/>
            <p:cNvSpPr>
              <a:spLocks noChangeArrowheads="1" noChangeShapeType="1" noTextEdit="1"/>
            </p:cNvSpPr>
            <p:nvPr/>
          </p:nvSpPr>
          <p:spPr bwMode="auto">
            <a:xfrm>
              <a:off x="504" y="6202"/>
              <a:ext cx="1170" cy="456"/>
            </a:xfrm>
            <a:prstGeom prst="rect">
              <a:avLst/>
            </a:prstGeom>
          </p:spPr>
          <p:txBody>
            <a:bodyPr wrap="none" fromWordArt="1">
              <a:prstTxWarp prst="textPlain">
                <a:avLst>
                  <a:gd name="adj" fmla="val 50000"/>
                </a:avLst>
              </a:prstTxWarp>
            </a:bodyPr>
            <a:lstStyle/>
            <a:p>
              <a:pPr algn="ctr" rtl="0"/>
              <a:r>
                <a:rPr lang="en-GB" sz="2000" kern="10" spc="0" smtClean="0">
                  <a:ln w="9525">
                    <a:solidFill>
                      <a:srgbClr val="000000"/>
                    </a:solidFill>
                    <a:round/>
                    <a:headEnd/>
                    <a:tailEnd/>
                  </a:ln>
                  <a:solidFill>
                    <a:srgbClr val="000000"/>
                  </a:solidFill>
                  <a:effectLst/>
                  <a:latin typeface="Arial"/>
                  <a:cs typeface="Arial"/>
                </a:rPr>
                <a:t>Your Potential</a:t>
              </a:r>
              <a:endParaRPr lang="en-GB" sz="2000" kern="10" spc="0">
                <a:ln w="9525">
                  <a:solidFill>
                    <a:srgbClr val="000000"/>
                  </a:solidFill>
                  <a:round/>
                  <a:headEnd/>
                  <a:tailEnd/>
                </a:ln>
                <a:solidFill>
                  <a:srgbClr val="000000"/>
                </a:solidFill>
                <a:effectLst/>
                <a:latin typeface="Arial"/>
                <a:cs typeface="Arial"/>
              </a:endParaRPr>
            </a:p>
          </p:txBody>
        </p:sp>
        <p:sp>
          <p:nvSpPr>
            <p:cNvPr id="11309" name="WordArt 45"/>
            <p:cNvSpPr>
              <a:spLocks noChangeArrowheads="1" noChangeShapeType="1" noTextEdit="1"/>
            </p:cNvSpPr>
            <p:nvPr/>
          </p:nvSpPr>
          <p:spPr bwMode="auto">
            <a:xfrm>
              <a:off x="9054" y="4881"/>
              <a:ext cx="1170" cy="456"/>
            </a:xfrm>
            <a:prstGeom prst="rect">
              <a:avLst/>
            </a:prstGeom>
          </p:spPr>
          <p:txBody>
            <a:bodyPr wrap="none" fromWordArt="1">
              <a:prstTxWarp prst="textPlain">
                <a:avLst>
                  <a:gd name="adj" fmla="val 50000"/>
                </a:avLst>
              </a:prstTxWarp>
            </a:bodyPr>
            <a:lstStyle/>
            <a:p>
              <a:pPr algn="ctr" rtl="0"/>
              <a:r>
                <a:rPr lang="en-GB" sz="2000" kern="10" spc="0" smtClean="0">
                  <a:ln w="9525">
                    <a:solidFill>
                      <a:srgbClr val="000000"/>
                    </a:solidFill>
                    <a:round/>
                    <a:headEnd/>
                    <a:tailEnd/>
                  </a:ln>
                  <a:solidFill>
                    <a:srgbClr val="000000"/>
                  </a:solidFill>
                  <a:effectLst/>
                  <a:latin typeface="Arial"/>
                  <a:cs typeface="Arial"/>
                </a:rPr>
                <a:t>Comfort Zone</a:t>
              </a:r>
              <a:endParaRPr lang="en-GB" sz="2000" kern="10" spc="0">
                <a:ln w="9525">
                  <a:solidFill>
                    <a:srgbClr val="000000"/>
                  </a:solidFill>
                  <a:round/>
                  <a:headEnd/>
                  <a:tailEnd/>
                </a:ln>
                <a:solidFill>
                  <a:srgbClr val="000000"/>
                </a:solidFill>
                <a:effectLst/>
                <a:latin typeface="Arial"/>
                <a:cs typeface="Arial"/>
              </a:endParaRPr>
            </a:p>
          </p:txBody>
        </p:sp>
        <p:sp>
          <p:nvSpPr>
            <p:cNvPr id="11310" name="WordArt 46"/>
            <p:cNvSpPr>
              <a:spLocks noChangeArrowheads="1" noChangeShapeType="1" noTextEdit="1"/>
            </p:cNvSpPr>
            <p:nvPr/>
          </p:nvSpPr>
          <p:spPr bwMode="auto">
            <a:xfrm>
              <a:off x="7908" y="8731"/>
              <a:ext cx="1428" cy="543"/>
            </a:xfrm>
            <a:prstGeom prst="rect">
              <a:avLst/>
            </a:prstGeom>
          </p:spPr>
          <p:txBody>
            <a:bodyPr wrap="none" fromWordArt="1">
              <a:prstTxWarp prst="textPlain">
                <a:avLst>
                  <a:gd name="adj" fmla="val 50000"/>
                </a:avLst>
              </a:prstTxWarp>
            </a:bodyPr>
            <a:lstStyle/>
            <a:p>
              <a:pPr algn="ctr" rtl="0"/>
              <a:r>
                <a:rPr lang="en-GB" sz="2000" kern="10" spc="0" smtClean="0">
                  <a:ln w="9525">
                    <a:solidFill>
                      <a:srgbClr val="000000"/>
                    </a:solidFill>
                    <a:round/>
                    <a:headEnd/>
                    <a:tailEnd/>
                  </a:ln>
                  <a:solidFill>
                    <a:srgbClr val="000000"/>
                  </a:solidFill>
                  <a:effectLst/>
                  <a:latin typeface="Arial"/>
                  <a:cs typeface="Arial"/>
                </a:rPr>
                <a:t>Outcomes</a:t>
              </a:r>
              <a:endParaRPr lang="en-GB" sz="2000" kern="10" spc="0">
                <a:ln w="9525">
                  <a:solidFill>
                    <a:srgbClr val="000000"/>
                  </a:solidFill>
                  <a:round/>
                  <a:headEnd/>
                  <a:tailEnd/>
                </a:ln>
                <a:solidFill>
                  <a:srgbClr val="000000"/>
                </a:solidFill>
                <a:effectLst/>
                <a:latin typeface="Arial"/>
                <a:cs typeface="Arial"/>
              </a:endParaRPr>
            </a:p>
          </p:txBody>
        </p:sp>
      </p:gr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3|2.3"/>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986</TotalTime>
  <Words>1149</Words>
  <Application>Microsoft Office PowerPoint</Application>
  <PresentationFormat>On-screen Show (4:3)</PresentationFormat>
  <Paragraphs>342</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Blank Presentation</vt:lpstr>
      <vt:lpstr>Slide 1</vt:lpstr>
      <vt:lpstr>Slide 2</vt:lpstr>
      <vt:lpstr>Clear the Space</vt:lpstr>
      <vt:lpstr>Slide 4</vt:lpstr>
      <vt:lpstr>Slide 5</vt:lpstr>
      <vt:lpstr>Slide 6</vt:lpstr>
      <vt:lpstr>Slide 7</vt:lpstr>
      <vt:lpstr>Slide 8</vt:lpstr>
      <vt:lpstr>Slide 9</vt:lpstr>
      <vt:lpstr>Slide 10</vt:lpstr>
      <vt:lpstr>Slide 11</vt:lpstr>
      <vt:lpstr>Slide 12</vt:lpstr>
      <vt:lpstr>3 P’s of Coaching Practice</vt:lpstr>
      <vt:lpstr>Slide 14</vt:lpstr>
      <vt:lpstr>Slide 15</vt:lpstr>
      <vt:lpstr>Clarifying</vt:lpstr>
      <vt:lpstr>Slide 17</vt:lpstr>
      <vt:lpstr>Debrief</vt:lpstr>
      <vt:lpstr>Powerful questions</vt:lpstr>
      <vt:lpstr>Slide 20</vt:lpstr>
      <vt:lpstr>Debrief</vt:lpstr>
      <vt:lpstr>You are what you think…… </vt:lpstr>
      <vt:lpstr>Slide 23</vt:lpstr>
      <vt:lpstr>Fact 3: What we learn becomes hard wiring</vt:lpstr>
      <vt:lpstr>Fact 4: Perception is driven by our hard wiring</vt:lpstr>
      <vt:lpstr>Slide 26</vt:lpstr>
      <vt:lpstr>Slide 27</vt:lpstr>
      <vt:lpstr>Thinking about Thinking </vt:lpstr>
      <vt:lpstr>Understand the thinking…  not the problem on the table</vt:lpstr>
      <vt:lpstr>Slide 30</vt:lpstr>
      <vt:lpstr>Slide 31</vt:lpstr>
      <vt:lpstr>Peer Coaching</vt:lpstr>
      <vt:lpstr>Debrief</vt:lpstr>
      <vt:lpstr>Start with the end in mind</vt:lpstr>
      <vt:lpstr>The CREATE Model</vt:lpstr>
      <vt:lpstr>Peer Coaching on CREATE</vt:lpstr>
      <vt:lpstr>Debrief</vt:lpstr>
      <vt:lpstr>Sharing our Learning</vt:lpstr>
      <vt:lpstr>Slide 39</vt:lpstr>
      <vt:lpstr>Slide 40</vt:lpstr>
      <vt:lpstr>Slide 41</vt:lpstr>
    </vt:vector>
  </TitlesOfParts>
  <Company>AC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dc:creator>
  <cp:lastModifiedBy>G Walkinshaw</cp:lastModifiedBy>
  <cp:revision>28</cp:revision>
  <dcterms:created xsi:type="dcterms:W3CDTF">2012-03-27T06:50:57Z</dcterms:created>
  <dcterms:modified xsi:type="dcterms:W3CDTF">2013-01-28T15:40:22Z</dcterms:modified>
</cp:coreProperties>
</file>