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BE0E-493C-4D0E-8FCC-E1D138B81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649D3-C355-473C-A3D0-CF301C47F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F5EC9-4B65-4484-90D8-7ED7CCB3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1B48C-2D28-4935-B9A5-8EC7F1EF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E6CB2-8B7A-46B9-812E-CE989775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3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D8ED-7764-4D22-90B1-EA3BB0F23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85781-E7C5-4C81-886D-C02199452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8D8E6-4A0A-4698-9D83-FEDD823B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0C51A-E120-4D0F-A7FF-DDDCC76B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AC284-B39F-4767-BE07-8122B26F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44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F75C61-E950-4FA8-AC04-D3346E51E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40E2A-2738-414D-AA9B-3A106265E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B6BFD-DCC5-4E87-A3FE-795009F4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8F110-1924-4102-A04A-61DE0D90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74B86-3E6D-451C-8C69-39C5CBD6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89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C50E-6FF0-4A2E-BB4C-00A7C3DF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FC858-D99A-4A1B-88D4-5E545945D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E1134-0B10-4CBD-9C5A-F73472B6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65BA3-7A67-44AF-9AB8-504DF321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01BE7-CB4D-47B4-9DFD-CD970A11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6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7348-15D9-48C5-A636-BC7DC3F1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69E15-2964-47C1-A1C3-5F410F192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010E5-439B-423F-9799-A25F3405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ECAA6-DEBD-4BD9-8742-D1DD8A15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F945A-6227-4B3A-9951-48E43237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5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5B3B4-30A9-4E8E-A457-F4A95040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9141-0CEA-4667-86EA-BE8724E39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C5056-CDBF-4E36-8E9E-1EFB299F7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F7E94-1C3A-4956-8996-36D7D88F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8969D-DC32-45A6-9A68-06E926E7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D77EA-943B-4805-96FA-7B526B8B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9456-4C61-4177-B0F5-C54F5257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97D4C-D730-4268-A509-D7BCA7DC3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1A08A-339F-4C15-88EB-B509DB689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DB19B-1B7B-4DBC-90E2-6A564F230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EB303-425A-45AF-A04F-F1820A418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74A1D-0581-4DD4-850B-AD6E5EB1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DBCFA-D7C4-4A1C-8DA0-B14A7C1B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BF036-752D-47A1-9947-AFFF3048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2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A24F6-03B1-42A9-AA04-1965CCEE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31CD0-121B-4412-BAC0-D0C5F43F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F03E3-C928-4292-8F8B-5C92A5B4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71905-1F96-4F3B-AE02-28A5FFA3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0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F7E40-A395-4088-868E-3EC1EF17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12AEA-783A-4085-BE71-A6A78875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20445-4C51-42E3-8BB4-0A502209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2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9C63-38B7-459D-AE24-6947F447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B1816-4F74-4466-92E8-8C040F861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A968F-E392-4B00-8218-BC01D67D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E79E9-657B-40E3-B28B-8DFA84E7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940BC-6B2E-40DE-B41C-A7D27C9C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C478C-E14D-4B60-871A-2D267206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65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BF6A2-5ACB-4CE1-B1D9-D5D9BDD8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D1791-AE43-44BD-9C12-393EB8076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27938-DC12-4F46-8644-A289515CD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25B7B-239B-4BF0-8A5A-33DF1901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F010D-34B9-4CC8-9EE5-0E635A3B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69C90-3FBB-448A-8837-C79A2F0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7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8289C-AAAD-4F79-8CC4-60620574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A80D5-FB11-4472-B535-20EF353EA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518AD-630D-41D5-8A3D-00C36FDAD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4C2F-5718-451C-BE4B-3577A0E3C88E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59E1F-EFB1-45B4-B76C-7E37A4D40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7CC5-6192-4A37-AE06-9CDA129B3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7CB5-C308-4486-8627-E4F457AF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3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0F88D4-8EE4-4F97-BF59-5645C61BC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666351"/>
            <a:ext cx="10558405" cy="3044335"/>
          </a:xfrm>
        </p:spPr>
        <p:txBody>
          <a:bodyPr anchor="b">
            <a:normAutofit/>
          </a:bodyPr>
          <a:lstStyle/>
          <a:p>
            <a:r>
              <a:rPr lang="en-GB" sz="4800">
                <a:solidFill>
                  <a:schemeClr val="bg1"/>
                </a:solidFill>
              </a:rPr>
              <a:t>Group 4: Section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C03AD-2600-4728-99E9-081C26711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866064"/>
            <a:ext cx="10558405" cy="2234485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21st Century Public Servant needs organisations which are fluid and supportive rather than silo-ed and controlling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6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EBF13D5-64BB-423E-9E4C-F3911447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EBC7BED-6AA7-4C43-BEE8-A3CB5F8C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1C89947A-0D9D-4559-A1F6-5F6CD1970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E0255540-1F77-4262-B834-1ED14250F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19DEE5-2EE5-445A-B461-7D2879B05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FCA5807F-F210-4970-A34F-3573405B4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E9A8BB80-30A6-41EC-BE13-1B088DC3E3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3E0089-2DEE-46F0-A55F-A472F292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908263"/>
            <a:ext cx="10158984" cy="870487"/>
          </a:xfrm>
        </p:spPr>
        <p:txBody>
          <a:bodyPr anchor="b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3 Key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7710-E952-43C7-8F83-AEC76A09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1942026"/>
            <a:ext cx="10158984" cy="4107841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chemeClr val="bg1"/>
                </a:solidFill>
              </a:rPr>
              <a:t>The importance of changing static public sector structures to be more flexible and responsive to need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chemeClr val="bg1"/>
                </a:solidFill>
              </a:rPr>
              <a:t>Moving away from hierarchical structures so that the skills (technical and people capable of making relationships) are around the table rather than the heads of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chemeClr val="bg1"/>
                </a:solidFill>
              </a:rPr>
              <a:t>Front facing staff being able to support citizens to access appropriate services without pushing them from pillar to post- customers experience an integrated service. 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9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2C6707-B576-43B6-ADC8-D9F24D27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8" y="666351"/>
            <a:ext cx="10558405" cy="46414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Challenge: </a:t>
            </a:r>
            <a:b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Are systems-based approaches being considered as an alternative to repeated cycles of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organisational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restructuring? </a:t>
            </a:r>
          </a:p>
        </p:txBody>
      </p:sp>
    </p:spTree>
    <p:extLst>
      <p:ext uri="{BB962C8B-B14F-4D97-AF65-F5344CB8AC3E}">
        <p14:creationId xmlns:p14="http://schemas.microsoft.com/office/powerpoint/2010/main" val="278576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EBF13D5-64BB-423E-9E4C-F3911447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EBC7BED-6AA7-4C43-BEE8-A3CB5F8C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36" name="Color Cover">
              <a:extLst>
                <a:ext uri="{FF2B5EF4-FFF2-40B4-BE49-F238E27FC236}">
                  <a16:creationId xmlns:a16="http://schemas.microsoft.com/office/drawing/2014/main" id="{1C89947A-0D9D-4559-A1F6-5F6CD1970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E0255540-1F77-4262-B834-1ED14250F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19DEE5-2EE5-445A-B461-7D2879B05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37" name="Color">
              <a:extLst>
                <a:ext uri="{FF2B5EF4-FFF2-40B4-BE49-F238E27FC236}">
                  <a16:creationId xmlns:a16="http://schemas.microsoft.com/office/drawing/2014/main" id="{FCA5807F-F210-4970-A34F-3573405B4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E9A8BB80-30A6-41EC-BE13-1B088DC3E3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08B1B2-C812-4184-95DB-50E2A14F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908263"/>
            <a:ext cx="10158984" cy="1033763"/>
          </a:xfrm>
        </p:spPr>
        <p:txBody>
          <a:bodyPr anchor="b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Group 4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8C692-9242-4C30-832D-738AE61C6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1996418"/>
            <a:ext cx="10158984" cy="4053449"/>
          </a:xfrm>
        </p:spPr>
        <p:txBody>
          <a:bodyPr anchor="t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COVID response has been the catalyst for starting to break down some of the existing structures.</a:t>
            </a:r>
          </a:p>
          <a:p>
            <a:r>
              <a:rPr lang="en-GB" sz="1800" dirty="0">
                <a:solidFill>
                  <a:schemeClr val="bg1"/>
                </a:solidFill>
              </a:rPr>
              <a:t>There is improved technology </a:t>
            </a:r>
          </a:p>
          <a:p>
            <a:r>
              <a:rPr lang="en-GB" sz="1800" dirty="0">
                <a:solidFill>
                  <a:schemeClr val="bg1"/>
                </a:solidFill>
              </a:rPr>
              <a:t>Flexible working and working from home</a:t>
            </a:r>
          </a:p>
          <a:p>
            <a:r>
              <a:rPr lang="en-GB" sz="1800" dirty="0">
                <a:solidFill>
                  <a:schemeClr val="bg1"/>
                </a:solidFill>
              </a:rPr>
              <a:t>Flexible approaches to support staff but also service users</a:t>
            </a:r>
          </a:p>
          <a:p>
            <a:r>
              <a:rPr lang="en-GB" sz="1800" dirty="0">
                <a:solidFill>
                  <a:schemeClr val="bg1"/>
                </a:solidFill>
              </a:rPr>
              <a:t>Restructuring continues to be focussed on the organisational needs rather than the needs of the communities we serve</a:t>
            </a:r>
          </a:p>
          <a:p>
            <a:r>
              <a:rPr lang="en-GB" sz="1800" dirty="0">
                <a:solidFill>
                  <a:schemeClr val="bg1"/>
                </a:solidFill>
              </a:rPr>
              <a:t>Bureaucracy continues to be a barrier to more fluid and effective ways of working, particularly in local authorities </a:t>
            </a:r>
            <a:r>
              <a:rPr lang="en-GB" sz="1800">
                <a:solidFill>
                  <a:schemeClr val="bg1"/>
                </a:solidFill>
              </a:rPr>
              <a:t>and public sector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5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191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Group 4: Section 7</vt:lpstr>
      <vt:lpstr>3 Key Points </vt:lpstr>
      <vt:lpstr>Challenge:  Are systems-based approaches being considered as an alternative to repeated cycles of organisational restructuring? </vt:lpstr>
      <vt:lpstr>Group 4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4: Section 7</dc:title>
  <dc:creator>Karen Evans</dc:creator>
  <cp:lastModifiedBy>Karen Evans</cp:lastModifiedBy>
  <cp:revision>1</cp:revision>
  <dcterms:created xsi:type="dcterms:W3CDTF">2022-04-01T10:34:33Z</dcterms:created>
  <dcterms:modified xsi:type="dcterms:W3CDTF">2022-04-01T12:57:56Z</dcterms:modified>
</cp:coreProperties>
</file>