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FA2F7-0277-4BCA-8882-B06F04F85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1600" dirty="0"/>
              <a:t>Engaging with citizens: how can staff engage with citizens in a way that feels</a:t>
            </a:r>
            <a:br>
              <a:rPr lang="en-GB" sz="1600" dirty="0"/>
            </a:br>
            <a:r>
              <a:rPr lang="en-GB" sz="1600" dirty="0"/>
              <a:t>human, and supports people’s assets rather than highlighting their deficiencies?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D0E91-CDE2-4ECE-A19B-6FBA3B1B9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Language- avoiding dehumanising terms</a:t>
            </a:r>
          </a:p>
          <a:p>
            <a:endParaRPr lang="en-GB" dirty="0"/>
          </a:p>
          <a:p>
            <a:r>
              <a:rPr lang="en-GB" dirty="0"/>
              <a:t>Letting your guard down</a:t>
            </a:r>
          </a:p>
          <a:p>
            <a:endParaRPr lang="en-GB" dirty="0"/>
          </a:p>
          <a:p>
            <a:r>
              <a:rPr lang="en-GB" dirty="0"/>
              <a:t>Recognising and harnessing people’s own expertise</a:t>
            </a:r>
          </a:p>
          <a:p>
            <a:endParaRPr lang="en-GB" dirty="0"/>
          </a:p>
          <a:p>
            <a:r>
              <a:rPr lang="en-GB" dirty="0"/>
              <a:t>Trusting and being trustworthy </a:t>
            </a:r>
          </a:p>
        </p:txBody>
      </p:sp>
    </p:spTree>
    <p:extLst>
      <p:ext uri="{BB962C8B-B14F-4D97-AF65-F5344CB8AC3E}">
        <p14:creationId xmlns:p14="http://schemas.microsoft.com/office/powerpoint/2010/main" val="20801127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34</TotalTime>
  <Words>46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Engaging with citizens: how can staff engage with citizens in a way that feels human, and supports people’s assets rather than highlighting their deficiencies?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Gunn</dc:creator>
  <cp:lastModifiedBy>Alan Gunn</cp:lastModifiedBy>
  <cp:revision>4</cp:revision>
  <dcterms:created xsi:type="dcterms:W3CDTF">2022-04-22T12:48:34Z</dcterms:created>
  <dcterms:modified xsi:type="dcterms:W3CDTF">2022-04-22T13:23:09Z</dcterms:modified>
</cp:coreProperties>
</file>