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handoutMasterIdLst>
    <p:handoutMasterId r:id="rId34"/>
  </p:handoutMasterIdLst>
  <p:sldIdLst>
    <p:sldId id="279" r:id="rId6"/>
    <p:sldId id="260" r:id="rId7"/>
    <p:sldId id="311" r:id="rId8"/>
    <p:sldId id="313" r:id="rId9"/>
    <p:sldId id="280" r:id="rId10"/>
    <p:sldId id="292" r:id="rId11"/>
    <p:sldId id="310" r:id="rId12"/>
    <p:sldId id="285" r:id="rId13"/>
    <p:sldId id="312" r:id="rId14"/>
    <p:sldId id="297" r:id="rId15"/>
    <p:sldId id="328" r:id="rId16"/>
    <p:sldId id="322" r:id="rId17"/>
    <p:sldId id="329" r:id="rId18"/>
    <p:sldId id="324" r:id="rId19"/>
    <p:sldId id="314" r:id="rId20"/>
    <p:sldId id="330" r:id="rId21"/>
    <p:sldId id="298" r:id="rId22"/>
    <p:sldId id="321" r:id="rId23"/>
    <p:sldId id="301" r:id="rId24"/>
    <p:sldId id="318" r:id="rId25"/>
    <p:sldId id="327" r:id="rId26"/>
    <p:sldId id="277" r:id="rId27"/>
    <p:sldId id="303" r:id="rId28"/>
    <p:sldId id="320" r:id="rId29"/>
    <p:sldId id="319" r:id="rId30"/>
    <p:sldId id="304" r:id="rId31"/>
    <p:sldId id="26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64C77-237F-4541-A98B-1292F91DC918}" v="17" dt="2022-01-18T14:49:10.984"/>
    <p1510:client id="{12D6DAC6-A4F3-4E72-B354-6F591B66ED63}" v="30" dt="2022-03-04T14:31:59.255"/>
    <p1510:client id="{15FAF987-2051-47FF-9654-86A69A33CD7C}" v="12" dt="2022-02-07T13:41:12.483"/>
    <p1510:client id="{203EB785-EB47-4E88-8C2C-692ED68F2384}" v="12" dt="2022-02-07T11:54:30.260"/>
    <p1510:client id="{25A42130-A0F0-4AE2-AE99-9DE8B2C20629}" v="103" dt="2022-01-13T15:57:10.661"/>
    <p1510:client id="{2624BFEA-A031-4F99-B758-30D917CC0CF9}" v="98" dt="2022-02-25T11:47:29.153"/>
    <p1510:client id="{273AFBDF-668F-4F10-940B-D08BE9D244E9}" v="18" dt="2022-02-07T14:42:26.993"/>
    <p1510:client id="{36E16376-731E-492F-B0D8-E59E7FF2688B}" v="31" dt="2022-02-07T10:07:42.177"/>
    <p1510:client id="{3A511189-5F30-4793-BFC0-E7340D7BD8E3}" v="108" dt="2022-01-21T11:30:15.164"/>
    <p1510:client id="{3B92D41E-8B0D-4463-89A3-C64F363EBB5D}" v="33" dt="2022-02-28T15:42:20.897"/>
    <p1510:client id="{41FF21E7-1E30-49CA-A694-EB7177169906}" v="12" dt="2022-02-07T08:54:22.131"/>
    <p1510:client id="{43145842-9675-4704-A31D-F42BD734593E}" v="1" dt="2022-03-07T15:29:48.462"/>
    <p1510:client id="{49C8148D-74BE-47B4-91C9-7B6399D97652}" v="308" dt="2022-01-18T14:23:18.814"/>
    <p1510:client id="{4B0BC61D-B93A-4CF3-831F-F4A59F83018D}" v="69" dt="2022-02-16T11:25:33.968"/>
    <p1510:client id="{5AFC7BC7-FEF7-4037-B1DD-520499F9F91B}" v="219" dt="2022-02-16T11:31:33.582"/>
    <p1510:client id="{5D09BEEE-6C23-40DD-9A3A-E6E017FCDE26}" v="67" dt="2022-02-25T10:37:57.104"/>
    <p1510:client id="{5F21DC27-B85B-445B-9429-4264D051D68F}" v="1" dt="2022-01-21T10:31:58.633"/>
    <p1510:client id="{64D10BC6-D4F5-4446-B699-D757B51495C3}" v="20" dt="2022-02-01T14:52:09.559"/>
    <p1510:client id="{6847AD70-D2A7-4464-A9B1-6AEA79F11275}" v="7" dt="2022-02-03T16:56:00.268"/>
    <p1510:client id="{6857C704-86BE-4E65-9D93-7BFA81610446}" v="93" dt="2022-02-17T13:43:48.464"/>
    <p1510:client id="{6EC483F9-873E-439A-B8DA-6A6EFF8BE0E8}" v="24" dt="2022-01-25T17:09:19.518"/>
    <p1510:client id="{738436A8-53CD-44CC-BDAF-B91B5BE0F009}" v="2" dt="2022-02-07T10:15:18.817"/>
    <p1510:client id="{743A1913-C9A6-4138-810B-A2FFF6D6EDFF}" v="128" dt="2022-02-25T10:31:52.802"/>
    <p1510:client id="{8735316B-3224-4F2F-9B2E-0ACE83E4EADB}" v="104" dt="2022-03-08T08:41:27.826"/>
    <p1510:client id="{8BFF4376-88E0-48AE-A0A2-9DDA77DCB7E8}" v="2" dt="2022-03-07T09:11:54.156"/>
    <p1510:client id="{8C392A38-E9E1-4F00-96E1-E3213200679A}" v="3" dt="2022-02-01T14:39:54.399"/>
    <p1510:client id="{93B950A7-91DA-429C-9F59-1BDC431724A7}" v="83" dt="2022-01-18T14:34:17.679"/>
    <p1510:client id="{A02A2B9D-F0B0-42D2-BE05-1CD60085612A}" v="44" dt="2022-02-07T11:41:12.886"/>
    <p1510:client id="{A0B016DF-B6E1-48FD-B70B-85408DFDEF93}" v="41" dt="2022-02-07T11:38:11.820"/>
    <p1510:client id="{A12B513F-81F8-4BF9-A7A5-437759912ED1}" v="41" dt="2022-02-28T17:06:06.738"/>
    <p1510:client id="{A5D1E5F8-2CED-49EA-A413-ACDD33C7E127}" v="39" dt="2022-02-07T16:42:36.112"/>
    <p1510:client id="{A8FD7F81-6AD4-424E-B860-E9F102671E63}" v="7" dt="2022-02-07T11:32:07.276"/>
    <p1510:client id="{AF8275A5-4FF2-416E-9781-791354E170D9}" v="2" dt="2022-03-07T17:03:22.122"/>
    <p1510:client id="{AFEC79A5-C319-4CE3-9EE0-C0617E90D910}" v="6" dt="2022-03-04T14:49:00.781"/>
    <p1510:client id="{BA0425EA-9B45-47DA-A3A5-A2E8538847AA}" v="35" dt="2022-02-07T12:02:42.091"/>
    <p1510:client id="{BB3A39CF-93B5-4C99-AF0F-654C1345F34C}" v="89" dt="2022-02-07T11:26:21.832"/>
    <p1510:client id="{C5FBBCA4-CF6E-4377-8523-1224784D8829}" v="48" dt="2022-01-17T10:23:22.318"/>
    <p1510:client id="{CF4B751F-83D6-475E-B6CF-88D512BC77FB}" v="6" dt="2022-02-07T11:38:38.887"/>
    <p1510:client id="{D5249F8B-B4D5-49FA-A5E7-E67576FF0304}" v="11" dt="2022-02-07T15:25:15.577"/>
    <p1510:client id="{D63DE088-559E-4786-A135-F8C26DF75014}" v="111" dt="2022-02-25T12:02:36.399"/>
    <p1510:client id="{DA40147F-7242-48DB-B634-49C0C4A4981C}" v="9" dt="2022-03-07T12:03:09.215"/>
    <p1510:client id="{DA779DA5-32EE-4AB5-8B63-657279E399B3}" v="43" dt="2022-03-07T14:37:14.814"/>
    <p1510:client id="{DF5C0C63-D554-45E1-AFCB-097EFF0E0D7E}" v="68" dt="2022-02-07T10:09:36.743"/>
    <p1510:client id="{E1F61C3D-E064-47E7-ABB3-08BC9AFFB2E0}" v="3" dt="2022-03-07T15:25:22.609"/>
    <p1510:client id="{E4ABF032-043F-485F-82A9-038F6B129730}" v="177" dt="2022-02-07T15:11:09.557"/>
    <p1510:client id="{EE5C9302-7EA5-4AAC-ACBB-FB9983B46F40}" v="5" dt="2022-01-21T09:50:14.860"/>
    <p1510:client id="{F06205FE-87B6-49F1-8DCE-EC677473E548}" v="1282" dt="2022-02-03T17:35:15.286"/>
    <p1510:client id="{F619EB7E-347A-4D6B-B28E-249237DF697E}" v="209" dt="2022-02-07T10:54:59.739"/>
    <p1510:client id="{FFB15C4B-346B-4CCC-8692-A1715589144E}" v="4" dt="2022-02-07T09:53:29.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Epsworth" userId="S::essepsworth@glow.gov.uk::50d231da-56fa-4404-bc31-93a8c7730687" providerId="AD" clId="Web-{5AFC7BC7-FEF7-4037-B1DD-520499F9F91B}"/>
    <pc:docChg chg="modSld">
      <pc:chgData name="Susan Epsworth" userId="S::essepsworth@glow.gov.uk::50d231da-56fa-4404-bc31-93a8c7730687" providerId="AD" clId="Web-{5AFC7BC7-FEF7-4037-B1DD-520499F9F91B}" dt="2022-02-16T11:31:33.582" v="218" actId="20577"/>
      <pc:docMkLst>
        <pc:docMk/>
      </pc:docMkLst>
      <pc:sldChg chg="modSp">
        <pc:chgData name="Susan Epsworth" userId="S::essepsworth@glow.gov.uk::50d231da-56fa-4404-bc31-93a8c7730687" providerId="AD" clId="Web-{5AFC7BC7-FEF7-4037-B1DD-520499F9F91B}" dt="2022-02-16T11:28:51.359" v="23" actId="20577"/>
        <pc:sldMkLst>
          <pc:docMk/>
          <pc:sldMk cId="126438548" sldId="285"/>
        </pc:sldMkLst>
        <pc:spChg chg="mod">
          <ac:chgData name="Susan Epsworth" userId="S::essepsworth@glow.gov.uk::50d231da-56fa-4404-bc31-93a8c7730687" providerId="AD" clId="Web-{5AFC7BC7-FEF7-4037-B1DD-520499F9F91B}" dt="2022-02-16T11:28:51.359" v="23" actId="20577"/>
          <ac:spMkLst>
            <pc:docMk/>
            <pc:sldMk cId="126438548" sldId="285"/>
            <ac:spMk id="3" creationId="{00000000-0000-0000-0000-000000000000}"/>
          </ac:spMkLst>
        </pc:spChg>
      </pc:sldChg>
      <pc:sldChg chg="modSp">
        <pc:chgData name="Susan Epsworth" userId="S::essepsworth@glow.gov.uk::50d231da-56fa-4404-bc31-93a8c7730687" providerId="AD" clId="Web-{5AFC7BC7-FEF7-4037-B1DD-520499F9F91B}" dt="2022-02-16T11:31:33.582" v="218" actId="20577"/>
        <pc:sldMkLst>
          <pc:docMk/>
          <pc:sldMk cId="913096687" sldId="311"/>
        </pc:sldMkLst>
        <pc:spChg chg="mod">
          <ac:chgData name="Susan Epsworth" userId="S::essepsworth@glow.gov.uk::50d231da-56fa-4404-bc31-93a8c7730687" providerId="AD" clId="Web-{5AFC7BC7-FEF7-4037-B1DD-520499F9F91B}" dt="2022-02-16T11:31:33.582" v="218" actId="20577"/>
          <ac:spMkLst>
            <pc:docMk/>
            <pc:sldMk cId="913096687" sldId="311"/>
            <ac:spMk id="3" creationId="{00000000-0000-0000-0000-000000000000}"/>
          </ac:spMkLst>
        </pc:spChg>
      </pc:sldChg>
    </pc:docChg>
  </pc:docChgLst>
  <pc:docChgLst>
    <pc:chgData name="Mandy Toogood" userId="S::esmtoogood@glow.gov.uk::feabfbac-f4a9-40cc-9968-b96ae0aae44d" providerId="AD" clId="Web-{BB3A39CF-93B5-4C99-AF0F-654C1345F34C}"/>
    <pc:docChg chg="addSld delSld modSld">
      <pc:chgData name="Mandy Toogood" userId="S::esmtoogood@glow.gov.uk::feabfbac-f4a9-40cc-9968-b96ae0aae44d" providerId="AD" clId="Web-{BB3A39CF-93B5-4C99-AF0F-654C1345F34C}" dt="2022-02-07T11:26:20.207" v="82" actId="20577"/>
      <pc:docMkLst>
        <pc:docMk/>
      </pc:docMkLst>
      <pc:sldChg chg="modSp">
        <pc:chgData name="Mandy Toogood" userId="S::esmtoogood@glow.gov.uk::feabfbac-f4a9-40cc-9968-b96ae0aae44d" providerId="AD" clId="Web-{BB3A39CF-93B5-4C99-AF0F-654C1345F34C}" dt="2022-02-07T11:25:04.109" v="57" actId="20577"/>
        <pc:sldMkLst>
          <pc:docMk/>
          <pc:sldMk cId="3465565848" sldId="276"/>
        </pc:sldMkLst>
        <pc:spChg chg="mod">
          <ac:chgData name="Mandy Toogood" userId="S::esmtoogood@glow.gov.uk::feabfbac-f4a9-40cc-9968-b96ae0aae44d" providerId="AD" clId="Web-{BB3A39CF-93B5-4C99-AF0F-654C1345F34C}" dt="2022-02-07T11:25:04.109" v="57" actId="20577"/>
          <ac:spMkLst>
            <pc:docMk/>
            <pc:sldMk cId="3465565848" sldId="276"/>
            <ac:spMk id="3" creationId="{00000000-0000-0000-0000-000000000000}"/>
          </ac:spMkLst>
        </pc:spChg>
      </pc:sldChg>
      <pc:sldChg chg="addSp modSp add del replId">
        <pc:chgData name="Mandy Toogood" userId="S::esmtoogood@glow.gov.uk::feabfbac-f4a9-40cc-9968-b96ae0aae44d" providerId="AD" clId="Web-{BB3A39CF-93B5-4C99-AF0F-654C1345F34C}" dt="2022-02-07T11:26:20.207" v="82" actId="20577"/>
        <pc:sldMkLst>
          <pc:docMk/>
          <pc:sldMk cId="3055222929" sldId="309"/>
        </pc:sldMkLst>
        <pc:spChg chg="mod">
          <ac:chgData name="Mandy Toogood" userId="S::esmtoogood@glow.gov.uk::feabfbac-f4a9-40cc-9968-b96ae0aae44d" providerId="AD" clId="Web-{BB3A39CF-93B5-4C99-AF0F-654C1345F34C}" dt="2022-02-07T11:26:20.207" v="82" actId="20577"/>
          <ac:spMkLst>
            <pc:docMk/>
            <pc:sldMk cId="3055222929" sldId="309"/>
            <ac:spMk id="2" creationId="{00000000-0000-0000-0000-000000000000}"/>
          </ac:spMkLst>
        </pc:spChg>
        <pc:spChg chg="mod">
          <ac:chgData name="Mandy Toogood" userId="S::esmtoogood@glow.gov.uk::feabfbac-f4a9-40cc-9968-b96ae0aae44d" providerId="AD" clId="Web-{BB3A39CF-93B5-4C99-AF0F-654C1345F34C}" dt="2022-02-07T11:25:36.658" v="78" actId="20577"/>
          <ac:spMkLst>
            <pc:docMk/>
            <pc:sldMk cId="3055222929" sldId="309"/>
            <ac:spMk id="3" creationId="{00000000-0000-0000-0000-000000000000}"/>
          </ac:spMkLst>
        </pc:spChg>
        <pc:picChg chg="add mod">
          <ac:chgData name="Mandy Toogood" userId="S::esmtoogood@glow.gov.uk::feabfbac-f4a9-40cc-9968-b96ae0aae44d" providerId="AD" clId="Web-{BB3A39CF-93B5-4C99-AF0F-654C1345F34C}" dt="2022-02-07T11:26:15.066" v="81" actId="1076"/>
          <ac:picMkLst>
            <pc:docMk/>
            <pc:sldMk cId="3055222929" sldId="309"/>
            <ac:picMk id="4" creationId="{FDFC6692-E38E-4DE0-9432-ECDB2990A641}"/>
          </ac:picMkLst>
        </pc:picChg>
      </pc:sldChg>
    </pc:docChg>
  </pc:docChgLst>
  <pc:docChgLst>
    <pc:chgData name="Susan Epsworth" userId="S::essepsworth@glow.gov.uk::50d231da-56fa-4404-bc31-93a8c7730687" providerId="AD" clId="Web-{3A511189-5F30-4793-BFC0-E7340D7BD8E3}"/>
    <pc:docChg chg="modSld">
      <pc:chgData name="Susan Epsworth" userId="S::essepsworth@glow.gov.uk::50d231da-56fa-4404-bc31-93a8c7730687" providerId="AD" clId="Web-{3A511189-5F30-4793-BFC0-E7340D7BD8E3}" dt="2022-01-21T11:50:06.555" v="269"/>
      <pc:docMkLst>
        <pc:docMk/>
      </pc:docMkLst>
      <pc:sldChg chg="addSp delSp modSp modNotes">
        <pc:chgData name="Susan Epsworth" userId="S::essepsworth@glow.gov.uk::50d231da-56fa-4404-bc31-93a8c7730687" providerId="AD" clId="Web-{3A511189-5F30-4793-BFC0-E7340D7BD8E3}" dt="2022-01-21T11:24:55.597" v="152" actId="14100"/>
        <pc:sldMkLst>
          <pc:docMk/>
          <pc:sldMk cId="2776772115" sldId="275"/>
        </pc:sldMkLst>
        <pc:spChg chg="del mod">
          <ac:chgData name="Susan Epsworth" userId="S::essepsworth@glow.gov.uk::50d231da-56fa-4404-bc31-93a8c7730687" providerId="AD" clId="Web-{3A511189-5F30-4793-BFC0-E7340D7BD8E3}" dt="2022-01-21T11:21:42.782" v="84"/>
          <ac:spMkLst>
            <pc:docMk/>
            <pc:sldMk cId="2776772115" sldId="275"/>
            <ac:spMk id="2" creationId="{00000000-0000-0000-0000-000000000000}"/>
          </ac:spMkLst>
        </pc:spChg>
        <pc:picChg chg="add mod">
          <ac:chgData name="Susan Epsworth" userId="S::essepsworth@glow.gov.uk::50d231da-56fa-4404-bc31-93a8c7730687" providerId="AD" clId="Web-{3A511189-5F30-4793-BFC0-E7340D7BD8E3}" dt="2022-01-21T11:24:03.752" v="136" actId="14100"/>
          <ac:picMkLst>
            <pc:docMk/>
            <pc:sldMk cId="2776772115" sldId="275"/>
            <ac:picMk id="3" creationId="{4A391EBC-306B-4324-B9C8-C267D4CDA975}"/>
          </ac:picMkLst>
        </pc:picChg>
        <pc:picChg chg="add mod">
          <ac:chgData name="Susan Epsworth" userId="S::essepsworth@glow.gov.uk::50d231da-56fa-4404-bc31-93a8c7730687" providerId="AD" clId="Web-{3A511189-5F30-4793-BFC0-E7340D7BD8E3}" dt="2022-01-21T11:22:30.798" v="107" actId="1076"/>
          <ac:picMkLst>
            <pc:docMk/>
            <pc:sldMk cId="2776772115" sldId="275"/>
            <ac:picMk id="4" creationId="{6C86B967-89DD-4982-8EA1-ECF9D9A19F72}"/>
          </ac:picMkLst>
        </pc:picChg>
        <pc:picChg chg="add mod">
          <ac:chgData name="Susan Epsworth" userId="S::essepsworth@glow.gov.uk::50d231da-56fa-4404-bc31-93a8c7730687" providerId="AD" clId="Web-{3A511189-5F30-4793-BFC0-E7340D7BD8E3}" dt="2022-01-21T11:24:13.456" v="137" actId="1076"/>
          <ac:picMkLst>
            <pc:docMk/>
            <pc:sldMk cId="2776772115" sldId="275"/>
            <ac:picMk id="5" creationId="{0EA423C2-2AAB-4ECB-8BE9-ECA603B15A6E}"/>
          </ac:picMkLst>
        </pc:picChg>
        <pc:picChg chg="add mod">
          <ac:chgData name="Susan Epsworth" userId="S::essepsworth@glow.gov.uk::50d231da-56fa-4404-bc31-93a8c7730687" providerId="AD" clId="Web-{3A511189-5F30-4793-BFC0-E7340D7BD8E3}" dt="2022-01-21T11:24:19.362" v="139" actId="14100"/>
          <ac:picMkLst>
            <pc:docMk/>
            <pc:sldMk cId="2776772115" sldId="275"/>
            <ac:picMk id="6" creationId="{E728A584-84A6-4F63-8DC4-5CB1228F1CEE}"/>
          </ac:picMkLst>
        </pc:picChg>
        <pc:picChg chg="add mod">
          <ac:chgData name="Susan Epsworth" userId="S::essepsworth@glow.gov.uk::50d231da-56fa-4404-bc31-93a8c7730687" providerId="AD" clId="Web-{3A511189-5F30-4793-BFC0-E7340D7BD8E3}" dt="2022-01-21T11:24:24.018" v="141" actId="14100"/>
          <ac:picMkLst>
            <pc:docMk/>
            <pc:sldMk cId="2776772115" sldId="275"/>
            <ac:picMk id="7" creationId="{8FB67AE7-436F-4A8D-BF50-822AE693BBBB}"/>
          </ac:picMkLst>
        </pc:picChg>
        <pc:picChg chg="add mod">
          <ac:chgData name="Susan Epsworth" userId="S::essepsworth@glow.gov.uk::50d231da-56fa-4404-bc31-93a8c7730687" providerId="AD" clId="Web-{3A511189-5F30-4793-BFC0-E7340D7BD8E3}" dt="2022-01-21T11:24:33.065" v="144" actId="14100"/>
          <ac:picMkLst>
            <pc:docMk/>
            <pc:sldMk cId="2776772115" sldId="275"/>
            <ac:picMk id="8" creationId="{565D0C9C-87A3-43D9-9855-EC2627FAD3F8}"/>
          </ac:picMkLst>
        </pc:picChg>
        <pc:picChg chg="add mod">
          <ac:chgData name="Susan Epsworth" userId="S::essepsworth@glow.gov.uk::50d231da-56fa-4404-bc31-93a8c7730687" providerId="AD" clId="Web-{3A511189-5F30-4793-BFC0-E7340D7BD8E3}" dt="2022-01-21T11:24:39.847" v="146" actId="14100"/>
          <ac:picMkLst>
            <pc:docMk/>
            <pc:sldMk cId="2776772115" sldId="275"/>
            <ac:picMk id="9" creationId="{CDEF6A4B-83FF-4B2A-AD45-7C33297B0F32}"/>
          </ac:picMkLst>
        </pc:picChg>
        <pc:picChg chg="add mod">
          <ac:chgData name="Susan Epsworth" userId="S::essepsworth@glow.gov.uk::50d231da-56fa-4404-bc31-93a8c7730687" providerId="AD" clId="Web-{3A511189-5F30-4793-BFC0-E7340D7BD8E3}" dt="2022-01-21T11:24:45.628" v="148" actId="14100"/>
          <ac:picMkLst>
            <pc:docMk/>
            <pc:sldMk cId="2776772115" sldId="275"/>
            <ac:picMk id="10" creationId="{60DD5ECA-9E5D-43FB-9681-4D8BB322A951}"/>
          </ac:picMkLst>
        </pc:picChg>
        <pc:picChg chg="add mod">
          <ac:chgData name="Susan Epsworth" userId="S::essepsworth@glow.gov.uk::50d231da-56fa-4404-bc31-93a8c7730687" providerId="AD" clId="Web-{3A511189-5F30-4793-BFC0-E7340D7BD8E3}" dt="2022-01-21T11:24:50.940" v="150" actId="14100"/>
          <ac:picMkLst>
            <pc:docMk/>
            <pc:sldMk cId="2776772115" sldId="275"/>
            <ac:picMk id="11" creationId="{0380DC83-E059-4280-B094-4D4F197FC787}"/>
          </ac:picMkLst>
        </pc:picChg>
        <pc:picChg chg="add mod">
          <ac:chgData name="Susan Epsworth" userId="S::essepsworth@glow.gov.uk::50d231da-56fa-4404-bc31-93a8c7730687" providerId="AD" clId="Web-{3A511189-5F30-4793-BFC0-E7340D7BD8E3}" dt="2022-01-21T11:24:55.597" v="152" actId="14100"/>
          <ac:picMkLst>
            <pc:docMk/>
            <pc:sldMk cId="2776772115" sldId="275"/>
            <ac:picMk id="12" creationId="{4201D75E-8E4D-45F9-8CD0-628003F1D9A1}"/>
          </ac:picMkLst>
        </pc:picChg>
      </pc:sldChg>
      <pc:sldChg chg="modNotes">
        <pc:chgData name="Susan Epsworth" userId="S::essepsworth@glow.gov.uk::50d231da-56fa-4404-bc31-93a8c7730687" providerId="AD" clId="Web-{3A511189-5F30-4793-BFC0-E7340D7BD8E3}" dt="2022-01-21T11:29:47.273" v="172"/>
        <pc:sldMkLst>
          <pc:docMk/>
          <pc:sldMk cId="4166447905" sldId="277"/>
        </pc:sldMkLst>
      </pc:sldChg>
      <pc:sldChg chg="addSp modSp modNotes">
        <pc:chgData name="Susan Epsworth" userId="S::essepsworth@glow.gov.uk::50d231da-56fa-4404-bc31-93a8c7730687" providerId="AD" clId="Web-{3A511189-5F30-4793-BFC0-E7340D7BD8E3}" dt="2022-01-21T11:14:28.916" v="3"/>
        <pc:sldMkLst>
          <pc:docMk/>
          <pc:sldMk cId="1288829610" sldId="283"/>
        </pc:sldMkLst>
        <pc:picChg chg="add mod">
          <ac:chgData name="Susan Epsworth" userId="S::essepsworth@glow.gov.uk::50d231da-56fa-4404-bc31-93a8c7730687" providerId="AD" clId="Web-{3A511189-5F30-4793-BFC0-E7340D7BD8E3}" dt="2022-01-21T11:14:16.838" v="2" actId="1076"/>
          <ac:picMkLst>
            <pc:docMk/>
            <pc:sldMk cId="1288829610" sldId="283"/>
            <ac:picMk id="4" creationId="{30B72D88-CEF6-4181-A4DD-79233EB747F6}"/>
          </ac:picMkLst>
        </pc:picChg>
      </pc:sldChg>
      <pc:sldChg chg="modNotes">
        <pc:chgData name="Susan Epsworth" userId="S::essepsworth@glow.gov.uk::50d231da-56fa-4404-bc31-93a8c7730687" providerId="AD" clId="Web-{3A511189-5F30-4793-BFC0-E7340D7BD8E3}" dt="2022-01-21T11:15:06.995" v="18"/>
        <pc:sldMkLst>
          <pc:docMk/>
          <pc:sldMk cId="126438548" sldId="285"/>
        </pc:sldMkLst>
      </pc:sldChg>
      <pc:sldChg chg="modSp">
        <pc:chgData name="Susan Epsworth" userId="S::essepsworth@glow.gov.uk::50d231da-56fa-4404-bc31-93a8c7730687" providerId="AD" clId="Web-{3A511189-5F30-4793-BFC0-E7340D7BD8E3}" dt="2022-01-21T11:15:28.855" v="26" actId="20577"/>
        <pc:sldMkLst>
          <pc:docMk/>
          <pc:sldMk cId="842943231" sldId="286"/>
        </pc:sldMkLst>
        <pc:spChg chg="mod">
          <ac:chgData name="Susan Epsworth" userId="S::essepsworth@glow.gov.uk::50d231da-56fa-4404-bc31-93a8c7730687" providerId="AD" clId="Web-{3A511189-5F30-4793-BFC0-E7340D7BD8E3}" dt="2022-01-21T11:15:28.855" v="26" actId="20577"/>
          <ac:spMkLst>
            <pc:docMk/>
            <pc:sldMk cId="842943231" sldId="286"/>
            <ac:spMk id="3" creationId="{00000000-0000-0000-0000-000000000000}"/>
          </ac:spMkLst>
        </pc:spChg>
      </pc:sldChg>
      <pc:sldChg chg="modSp modNotes">
        <pc:chgData name="Susan Epsworth" userId="S::essepsworth@glow.gov.uk::50d231da-56fa-4404-bc31-93a8c7730687" providerId="AD" clId="Web-{3A511189-5F30-4793-BFC0-E7340D7BD8E3}" dt="2022-01-21T11:16:57.653" v="49"/>
        <pc:sldMkLst>
          <pc:docMk/>
          <pc:sldMk cId="403079108" sldId="290"/>
        </pc:sldMkLst>
        <pc:spChg chg="mod">
          <ac:chgData name="Susan Epsworth" userId="S::essepsworth@glow.gov.uk::50d231da-56fa-4404-bc31-93a8c7730687" providerId="AD" clId="Web-{3A511189-5F30-4793-BFC0-E7340D7BD8E3}" dt="2022-01-21T11:16:13.293" v="38" actId="20577"/>
          <ac:spMkLst>
            <pc:docMk/>
            <pc:sldMk cId="403079108" sldId="290"/>
            <ac:spMk id="2" creationId="{00000000-0000-0000-0000-000000000000}"/>
          </ac:spMkLst>
        </pc:spChg>
      </pc:sldChg>
      <pc:sldChg chg="modNotes">
        <pc:chgData name="Susan Epsworth" userId="S::essepsworth@glow.gov.uk::50d231da-56fa-4404-bc31-93a8c7730687" providerId="AD" clId="Web-{3A511189-5F30-4793-BFC0-E7340D7BD8E3}" dt="2022-01-21T11:17:09.012" v="52"/>
        <pc:sldMkLst>
          <pc:docMk/>
          <pc:sldMk cId="2153511721" sldId="292"/>
        </pc:sldMkLst>
      </pc:sldChg>
      <pc:sldChg chg="modNotes">
        <pc:chgData name="Susan Epsworth" userId="S::essepsworth@glow.gov.uk::50d231da-56fa-4404-bc31-93a8c7730687" providerId="AD" clId="Web-{3A511189-5F30-4793-BFC0-E7340D7BD8E3}" dt="2022-01-21T11:17:20.325" v="78"/>
        <pc:sldMkLst>
          <pc:docMk/>
          <pc:sldMk cId="2169647170" sldId="293"/>
        </pc:sldMkLst>
      </pc:sldChg>
      <pc:sldChg chg="modNotes">
        <pc:chgData name="Susan Epsworth" userId="S::essepsworth@glow.gov.uk::50d231da-56fa-4404-bc31-93a8c7730687" providerId="AD" clId="Web-{3A511189-5F30-4793-BFC0-E7340D7BD8E3}" dt="2022-01-21T11:50:06.555" v="269"/>
        <pc:sldMkLst>
          <pc:docMk/>
          <pc:sldMk cId="3320342514" sldId="299"/>
        </pc:sldMkLst>
      </pc:sldChg>
      <pc:sldChg chg="modNotes">
        <pc:chgData name="Susan Epsworth" userId="S::essepsworth@glow.gov.uk::50d231da-56fa-4404-bc31-93a8c7730687" providerId="AD" clId="Web-{3A511189-5F30-4793-BFC0-E7340D7BD8E3}" dt="2022-01-21T11:29:39.726" v="171"/>
        <pc:sldMkLst>
          <pc:docMk/>
          <pc:sldMk cId="1117180218" sldId="302"/>
        </pc:sldMkLst>
      </pc:sldChg>
      <pc:sldChg chg="modNotes">
        <pc:chgData name="Susan Epsworth" userId="S::essepsworth@glow.gov.uk::50d231da-56fa-4404-bc31-93a8c7730687" providerId="AD" clId="Web-{3A511189-5F30-4793-BFC0-E7340D7BD8E3}" dt="2022-01-21T11:30:14.539" v="226"/>
        <pc:sldMkLst>
          <pc:docMk/>
          <pc:sldMk cId="646172878" sldId="304"/>
        </pc:sldMkLst>
      </pc:sldChg>
    </pc:docChg>
  </pc:docChgLst>
  <pc:docChgLst>
    <pc:chgData name="Susan Epsworth" userId="S::essepsworth@glow.gov.uk::50d231da-56fa-4404-bc31-93a8c7730687" providerId="AD" clId="Web-{12D6DAC6-A4F3-4E72-B354-6F591B66ED63}"/>
    <pc:docChg chg="modSld">
      <pc:chgData name="Susan Epsworth" userId="S::essepsworth@glow.gov.uk::50d231da-56fa-4404-bc31-93a8c7730687" providerId="AD" clId="Web-{12D6DAC6-A4F3-4E72-B354-6F591B66ED63}" dt="2022-03-04T14:31:59.005" v="44"/>
      <pc:docMkLst>
        <pc:docMk/>
      </pc:docMkLst>
      <pc:sldChg chg="addSp delSp modSp">
        <pc:chgData name="Susan Epsworth" userId="S::essepsworth@glow.gov.uk::50d231da-56fa-4404-bc31-93a8c7730687" providerId="AD" clId="Web-{12D6DAC6-A4F3-4E72-B354-6F591B66ED63}" dt="2022-03-04T14:31:20.301" v="23" actId="20577"/>
        <pc:sldMkLst>
          <pc:docMk/>
          <pc:sldMk cId="2588255468" sldId="260"/>
        </pc:sldMkLst>
        <pc:spChg chg="mod">
          <ac:chgData name="Susan Epsworth" userId="S::essepsworth@glow.gov.uk::50d231da-56fa-4404-bc31-93a8c7730687" providerId="AD" clId="Web-{12D6DAC6-A4F3-4E72-B354-6F591B66ED63}" dt="2022-03-04T14:31:20.301" v="23" actId="20577"/>
          <ac:spMkLst>
            <pc:docMk/>
            <pc:sldMk cId="2588255468" sldId="260"/>
            <ac:spMk id="3" creationId="{00000000-0000-0000-0000-000000000000}"/>
          </ac:spMkLst>
        </pc:spChg>
        <pc:picChg chg="del">
          <ac:chgData name="Susan Epsworth" userId="S::essepsworth@glow.gov.uk::50d231da-56fa-4404-bc31-93a8c7730687" providerId="AD" clId="Web-{12D6DAC6-A4F3-4E72-B354-6F591B66ED63}" dt="2022-03-04T13:51:01.306" v="10"/>
          <ac:picMkLst>
            <pc:docMk/>
            <pc:sldMk cId="2588255468" sldId="260"/>
            <ac:picMk id="4" creationId="{06914221-FBC0-446D-9686-66A805E88EC0}"/>
          </ac:picMkLst>
        </pc:picChg>
        <pc:picChg chg="add mod">
          <ac:chgData name="Susan Epsworth" userId="S::essepsworth@glow.gov.uk::50d231da-56fa-4404-bc31-93a8c7730687" providerId="AD" clId="Web-{12D6DAC6-A4F3-4E72-B354-6F591B66ED63}" dt="2022-03-04T14:30:59.847" v="20" actId="1076"/>
          <ac:picMkLst>
            <pc:docMk/>
            <pc:sldMk cId="2588255468" sldId="260"/>
            <ac:picMk id="4" creationId="{D6FE8630-EFDD-4CF4-86CA-01B506785F69}"/>
          </ac:picMkLst>
        </pc:picChg>
        <pc:picChg chg="add del mod">
          <ac:chgData name="Susan Epsworth" userId="S::essepsworth@glow.gov.uk::50d231da-56fa-4404-bc31-93a8c7730687" providerId="AD" clId="Web-{12D6DAC6-A4F3-4E72-B354-6F591B66ED63}" dt="2022-03-04T13:49:01.240" v="1"/>
          <ac:picMkLst>
            <pc:docMk/>
            <pc:sldMk cId="2588255468" sldId="260"/>
            <ac:picMk id="5" creationId="{1F9DBF6E-A05F-47DC-A3AA-5FD55835E1C4}"/>
          </ac:picMkLst>
        </pc:picChg>
        <pc:picChg chg="add del mod">
          <ac:chgData name="Susan Epsworth" userId="S::essepsworth@glow.gov.uk::50d231da-56fa-4404-bc31-93a8c7730687" providerId="AD" clId="Web-{12D6DAC6-A4F3-4E72-B354-6F591B66ED63}" dt="2022-03-04T13:49:15.506" v="4"/>
          <ac:picMkLst>
            <pc:docMk/>
            <pc:sldMk cId="2588255468" sldId="260"/>
            <ac:picMk id="6" creationId="{E41B57BD-F564-4529-A3E3-68D886F021C0}"/>
          </ac:picMkLst>
        </pc:picChg>
        <pc:picChg chg="add mod">
          <ac:chgData name="Susan Epsworth" userId="S::essepsworth@glow.gov.uk::50d231da-56fa-4404-bc31-93a8c7730687" providerId="AD" clId="Web-{12D6DAC6-A4F3-4E72-B354-6F591B66ED63}" dt="2022-03-04T14:30:56.644" v="18" actId="1076"/>
          <ac:picMkLst>
            <pc:docMk/>
            <pc:sldMk cId="2588255468" sldId="260"/>
            <ac:picMk id="7" creationId="{C9141694-7F5F-49E8-B0C1-CDA786A53CC4}"/>
          </ac:picMkLst>
        </pc:picChg>
        <pc:picChg chg="add mod">
          <ac:chgData name="Susan Epsworth" userId="S::essepsworth@glow.gov.uk::50d231da-56fa-4404-bc31-93a8c7730687" providerId="AD" clId="Web-{12D6DAC6-A4F3-4E72-B354-6F591B66ED63}" dt="2022-03-04T14:30:58.551" v="19" actId="1076"/>
          <ac:picMkLst>
            <pc:docMk/>
            <pc:sldMk cId="2588255468" sldId="260"/>
            <ac:picMk id="8" creationId="{EFF0DE39-D0FC-422D-BD4B-93839FD91159}"/>
          </ac:picMkLst>
        </pc:picChg>
      </pc:sldChg>
      <pc:sldChg chg="modNotes">
        <pc:chgData name="Susan Epsworth" userId="S::essepsworth@glow.gov.uk::50d231da-56fa-4404-bc31-93a8c7730687" providerId="AD" clId="Web-{12D6DAC6-A4F3-4E72-B354-6F591B66ED63}" dt="2022-03-04T14:31:59.005" v="44"/>
        <pc:sldMkLst>
          <pc:docMk/>
          <pc:sldMk cId="345714035" sldId="317"/>
        </pc:sldMkLst>
      </pc:sldChg>
    </pc:docChg>
  </pc:docChgLst>
  <pc:docChgLst>
    <pc:chgData name="Alison Weatherston" userId="S::esaweatherston@glow.gov.uk::6ed40c20-9c01-45a4-9a22-e24452de6784" providerId="AD" clId="Web-{8735316B-3224-4F2F-9B2E-0ACE83E4EADB}"/>
    <pc:docChg chg="modSld">
      <pc:chgData name="Alison Weatherston" userId="S::esaweatherston@glow.gov.uk::6ed40c20-9c01-45a4-9a22-e24452de6784" providerId="AD" clId="Web-{8735316B-3224-4F2F-9B2E-0ACE83E4EADB}" dt="2022-03-08T08:41:27.826" v="103" actId="20577"/>
      <pc:docMkLst>
        <pc:docMk/>
      </pc:docMkLst>
      <pc:sldChg chg="modSp">
        <pc:chgData name="Alison Weatherston" userId="S::esaweatherston@glow.gov.uk::6ed40c20-9c01-45a4-9a22-e24452de6784" providerId="AD" clId="Web-{8735316B-3224-4F2F-9B2E-0ACE83E4EADB}" dt="2022-03-08T08:41:27.826" v="103" actId="20577"/>
        <pc:sldMkLst>
          <pc:docMk/>
          <pc:sldMk cId="2285615260" sldId="318"/>
        </pc:sldMkLst>
        <pc:spChg chg="mod">
          <ac:chgData name="Alison Weatherston" userId="S::esaweatherston@glow.gov.uk::6ed40c20-9c01-45a4-9a22-e24452de6784" providerId="AD" clId="Web-{8735316B-3224-4F2F-9B2E-0ACE83E4EADB}" dt="2022-03-08T08:41:27.826" v="103" actId="20577"/>
          <ac:spMkLst>
            <pc:docMk/>
            <pc:sldMk cId="2285615260" sldId="318"/>
            <ac:spMk id="3" creationId="{00000000-0000-0000-0000-000000000000}"/>
          </ac:spMkLst>
        </pc:spChg>
      </pc:sldChg>
      <pc:sldChg chg="delSp">
        <pc:chgData name="Alison Weatherston" userId="S::esaweatherston@glow.gov.uk::6ed40c20-9c01-45a4-9a22-e24452de6784" providerId="AD" clId="Web-{8735316B-3224-4F2F-9B2E-0ACE83E4EADB}" dt="2022-03-08T08:38:37.869" v="0"/>
        <pc:sldMkLst>
          <pc:docMk/>
          <pc:sldMk cId="4011185773" sldId="330"/>
        </pc:sldMkLst>
        <pc:spChg chg="del">
          <ac:chgData name="Alison Weatherston" userId="S::esaweatherston@glow.gov.uk::6ed40c20-9c01-45a4-9a22-e24452de6784" providerId="AD" clId="Web-{8735316B-3224-4F2F-9B2E-0ACE83E4EADB}" dt="2022-03-08T08:38:37.869" v="0"/>
          <ac:spMkLst>
            <pc:docMk/>
            <pc:sldMk cId="4011185773" sldId="330"/>
            <ac:spMk id="6" creationId="{00000000-0000-0000-0000-000000000000}"/>
          </ac:spMkLst>
        </pc:spChg>
      </pc:sldChg>
    </pc:docChg>
  </pc:docChgLst>
  <pc:docChgLst>
    <pc:chgData name="Susan Epsworth" userId="S::essepsworth@glow.gov.uk::50d231da-56fa-4404-bc31-93a8c7730687" providerId="AD" clId="Web-{09C64C77-237F-4541-A98B-1292F91DC918}"/>
    <pc:docChg chg="addSld modSld">
      <pc:chgData name="Susan Epsworth" userId="S::essepsworth@glow.gov.uk::50d231da-56fa-4404-bc31-93a8c7730687" providerId="AD" clId="Web-{09C64C77-237F-4541-A98B-1292F91DC918}" dt="2022-01-18T14:49:05.906" v="22"/>
      <pc:docMkLst>
        <pc:docMk/>
      </pc:docMkLst>
      <pc:sldChg chg="addSp delSp modSp modNotes">
        <pc:chgData name="Susan Epsworth" userId="S::essepsworth@glow.gov.uk::50d231da-56fa-4404-bc31-93a8c7730687" providerId="AD" clId="Web-{09C64C77-237F-4541-A98B-1292F91DC918}" dt="2022-01-18T14:49:05.906" v="22"/>
        <pc:sldMkLst>
          <pc:docMk/>
          <pc:sldMk cId="2169647170" sldId="293"/>
        </pc:sldMkLst>
        <pc:spChg chg="mod">
          <ac:chgData name="Susan Epsworth" userId="S::essepsworth@glow.gov.uk::50d231da-56fa-4404-bc31-93a8c7730687" providerId="AD" clId="Web-{09C64C77-237F-4541-A98B-1292F91DC918}" dt="2022-01-18T14:48:58.155" v="14" actId="20577"/>
          <ac:spMkLst>
            <pc:docMk/>
            <pc:sldMk cId="2169647170" sldId="293"/>
            <ac:spMk id="2" creationId="{00000000-0000-0000-0000-000000000000}"/>
          </ac:spMkLst>
        </pc:spChg>
        <pc:spChg chg="del">
          <ac:chgData name="Susan Epsworth" userId="S::essepsworth@glow.gov.uk::50d231da-56fa-4404-bc31-93a8c7730687" providerId="AD" clId="Web-{09C64C77-237F-4541-A98B-1292F91DC918}" dt="2022-01-18T14:48:49.655" v="2"/>
          <ac:spMkLst>
            <pc:docMk/>
            <pc:sldMk cId="2169647170" sldId="293"/>
            <ac:spMk id="3" creationId="{00000000-0000-0000-0000-000000000000}"/>
          </ac:spMkLst>
        </pc:spChg>
        <pc:spChg chg="add mod">
          <ac:chgData name="Susan Epsworth" userId="S::essepsworth@glow.gov.uk::50d231da-56fa-4404-bc31-93a8c7730687" providerId="AD" clId="Web-{09C64C77-237F-4541-A98B-1292F91DC918}" dt="2022-01-18T14:48:49.655" v="2"/>
          <ac:spMkLst>
            <pc:docMk/>
            <pc:sldMk cId="2169647170" sldId="293"/>
            <ac:spMk id="5" creationId="{0A785436-B3EC-47EB-8405-DD23549198E1}"/>
          </ac:spMkLst>
        </pc:spChg>
        <pc:picChg chg="del">
          <ac:chgData name="Susan Epsworth" userId="S::essepsworth@glow.gov.uk::50d231da-56fa-4404-bc31-93a8c7730687" providerId="AD" clId="Web-{09C64C77-237F-4541-A98B-1292F91DC918}" dt="2022-01-18T14:48:47.686" v="1"/>
          <ac:picMkLst>
            <pc:docMk/>
            <pc:sldMk cId="2169647170" sldId="293"/>
            <ac:picMk id="2050" creationId="{00000000-0000-0000-0000-000000000000}"/>
          </ac:picMkLst>
        </pc:picChg>
      </pc:sldChg>
      <pc:sldChg chg="add replId">
        <pc:chgData name="Susan Epsworth" userId="S::essepsworth@glow.gov.uk::50d231da-56fa-4404-bc31-93a8c7730687" providerId="AD" clId="Web-{09C64C77-237F-4541-A98B-1292F91DC918}" dt="2022-01-18T14:48:45.530" v="0"/>
        <pc:sldMkLst>
          <pc:docMk/>
          <pc:sldMk cId="3155642877" sldId="306"/>
        </pc:sldMkLst>
      </pc:sldChg>
    </pc:docChg>
  </pc:docChgLst>
  <pc:docChgLst>
    <pc:chgData name="Susan Epsworth" userId="S::essepsworth@glow.gov.uk::50d231da-56fa-4404-bc31-93a8c7730687" providerId="AD" clId="Web-{A02A2B9D-F0B0-42D2-BE05-1CD60085612A}"/>
    <pc:docChg chg="modSld">
      <pc:chgData name="Susan Epsworth" userId="S::essepsworth@glow.gov.uk::50d231da-56fa-4404-bc31-93a8c7730687" providerId="AD" clId="Web-{A02A2B9D-F0B0-42D2-BE05-1CD60085612A}" dt="2022-02-07T11:41:12.230" v="42" actId="20577"/>
      <pc:docMkLst>
        <pc:docMk/>
      </pc:docMkLst>
      <pc:sldChg chg="modSp">
        <pc:chgData name="Susan Epsworth" userId="S::essepsworth@glow.gov.uk::50d231da-56fa-4404-bc31-93a8c7730687" providerId="AD" clId="Web-{A02A2B9D-F0B0-42D2-BE05-1CD60085612A}" dt="2022-02-07T11:41:12.230" v="42" actId="20577"/>
        <pc:sldMkLst>
          <pc:docMk/>
          <pc:sldMk cId="126438548" sldId="285"/>
        </pc:sldMkLst>
        <pc:spChg chg="mod">
          <ac:chgData name="Susan Epsworth" userId="S::essepsworth@glow.gov.uk::50d231da-56fa-4404-bc31-93a8c7730687" providerId="AD" clId="Web-{A02A2B9D-F0B0-42D2-BE05-1CD60085612A}" dt="2022-02-07T11:41:12.230" v="42" actId="20577"/>
          <ac:spMkLst>
            <pc:docMk/>
            <pc:sldMk cId="126438548" sldId="285"/>
            <ac:spMk id="3" creationId="{00000000-0000-0000-0000-000000000000}"/>
          </ac:spMkLst>
        </pc:spChg>
      </pc:sldChg>
    </pc:docChg>
  </pc:docChgLst>
  <pc:docChgLst>
    <pc:chgData name="Susan Epsworth" userId="S::essepsworth@glow.gov.uk::50d231da-56fa-4404-bc31-93a8c7730687" providerId="AD" clId="Web-{AFC0D75A-3979-4531-89B1-A8CCE6D3C5F2}"/>
    <pc:docChg chg="modSld">
      <pc:chgData name="Susan Epsworth" userId="S::essepsworth@glow.gov.uk::50d231da-56fa-4404-bc31-93a8c7730687" providerId="AD" clId="Web-{AFC0D75A-3979-4531-89B1-A8CCE6D3C5F2}" dt="2022-02-07T13:43:05.560" v="40"/>
      <pc:docMkLst>
        <pc:docMk/>
      </pc:docMkLst>
      <pc:sldChg chg="modNotes">
        <pc:chgData name="Susan Epsworth" userId="S::essepsworth@glow.gov.uk::50d231da-56fa-4404-bc31-93a8c7730687" providerId="AD" clId="Web-{AFC0D75A-3979-4531-89B1-A8CCE6D3C5F2}" dt="2022-02-07T13:43:05.560" v="40"/>
        <pc:sldMkLst>
          <pc:docMk/>
          <pc:sldMk cId="646172878" sldId="304"/>
        </pc:sldMkLst>
      </pc:sldChg>
    </pc:docChg>
  </pc:docChgLst>
  <pc:docChgLst>
    <pc:chgData name="Mandy Toogood" userId="S::esmtoogood@glow.gov.uk::feabfbac-f4a9-40cc-9968-b96ae0aae44d" providerId="AD" clId="Web-{738436A8-53CD-44CC-BDAF-B91B5BE0F009}"/>
    <pc:docChg chg="modSld">
      <pc:chgData name="Mandy Toogood" userId="S::esmtoogood@glow.gov.uk::feabfbac-f4a9-40cc-9968-b96ae0aae44d" providerId="AD" clId="Web-{738436A8-53CD-44CC-BDAF-B91B5BE0F009}" dt="2022-02-07T10:15:18.817" v="1" actId="20577"/>
      <pc:docMkLst>
        <pc:docMk/>
      </pc:docMkLst>
      <pc:sldChg chg="modSp">
        <pc:chgData name="Mandy Toogood" userId="S::esmtoogood@glow.gov.uk::feabfbac-f4a9-40cc-9968-b96ae0aae44d" providerId="AD" clId="Web-{738436A8-53CD-44CC-BDAF-B91B5BE0F009}" dt="2022-02-07T10:15:18.817" v="1" actId="20577"/>
        <pc:sldMkLst>
          <pc:docMk/>
          <pc:sldMk cId="3465565848" sldId="276"/>
        </pc:sldMkLst>
        <pc:spChg chg="mod">
          <ac:chgData name="Mandy Toogood" userId="S::esmtoogood@glow.gov.uk::feabfbac-f4a9-40cc-9968-b96ae0aae44d" providerId="AD" clId="Web-{738436A8-53CD-44CC-BDAF-B91B5BE0F009}" dt="2022-02-07T10:15:18.817" v="1" actId="20577"/>
          <ac:spMkLst>
            <pc:docMk/>
            <pc:sldMk cId="3465565848" sldId="276"/>
            <ac:spMk id="3" creationId="{00000000-0000-0000-0000-000000000000}"/>
          </ac:spMkLst>
        </pc:spChg>
      </pc:sldChg>
    </pc:docChg>
  </pc:docChgLst>
  <pc:docChgLst>
    <pc:chgData name="Susan Epsworth" userId="S::essepsworth@glow.gov.uk::50d231da-56fa-4404-bc31-93a8c7730687" providerId="AD" clId="Web-{EE5C9302-7EA5-4AAC-ACBB-FB9983B46F40}"/>
    <pc:docChg chg="modSld sldOrd">
      <pc:chgData name="Susan Epsworth" userId="S::essepsworth@glow.gov.uk::50d231da-56fa-4404-bc31-93a8c7730687" providerId="AD" clId="Web-{EE5C9302-7EA5-4AAC-ACBB-FB9983B46F40}" dt="2022-01-21T10:10:41.728" v="160"/>
      <pc:docMkLst>
        <pc:docMk/>
      </pc:docMkLst>
      <pc:sldChg chg="modNotes">
        <pc:chgData name="Susan Epsworth" userId="S::essepsworth@glow.gov.uk::50d231da-56fa-4404-bc31-93a8c7730687" providerId="AD" clId="Web-{EE5C9302-7EA5-4AAC-ACBB-FB9983B46F40}" dt="2022-01-21T09:41:00.568" v="22"/>
        <pc:sldMkLst>
          <pc:docMk/>
          <pc:sldMk cId="2588255468" sldId="260"/>
        </pc:sldMkLst>
      </pc:sldChg>
      <pc:sldChg chg="modNotes">
        <pc:chgData name="Susan Epsworth" userId="S::essepsworth@glow.gov.uk::50d231da-56fa-4404-bc31-93a8c7730687" providerId="AD" clId="Web-{EE5C9302-7EA5-4AAC-ACBB-FB9983B46F40}" dt="2022-01-21T09:41:24.771" v="32"/>
        <pc:sldMkLst>
          <pc:docMk/>
          <pc:sldMk cId="172151001" sldId="280"/>
        </pc:sldMkLst>
      </pc:sldChg>
      <pc:sldChg chg="modNotes">
        <pc:chgData name="Susan Epsworth" userId="S::essepsworth@glow.gov.uk::50d231da-56fa-4404-bc31-93a8c7730687" providerId="AD" clId="Web-{EE5C9302-7EA5-4AAC-ACBB-FB9983B46F40}" dt="2022-01-21T09:41:20.506" v="29"/>
        <pc:sldMkLst>
          <pc:docMk/>
          <pc:sldMk cId="712898890" sldId="281"/>
        </pc:sldMkLst>
      </pc:sldChg>
      <pc:sldChg chg="modNotes">
        <pc:chgData name="Susan Epsworth" userId="S::essepsworth@glow.gov.uk::50d231da-56fa-4404-bc31-93a8c7730687" providerId="AD" clId="Web-{EE5C9302-7EA5-4AAC-ACBB-FB9983B46F40}" dt="2022-01-21T09:43:11.977" v="46"/>
        <pc:sldMkLst>
          <pc:docMk/>
          <pc:sldMk cId="1288829610" sldId="283"/>
        </pc:sldMkLst>
      </pc:sldChg>
      <pc:sldChg chg="modNotes">
        <pc:chgData name="Susan Epsworth" userId="S::essepsworth@glow.gov.uk::50d231da-56fa-4404-bc31-93a8c7730687" providerId="AD" clId="Web-{EE5C9302-7EA5-4AAC-ACBB-FB9983B46F40}" dt="2022-01-21T09:48:00.529" v="66"/>
        <pc:sldMkLst>
          <pc:docMk/>
          <pc:sldMk cId="126438548" sldId="285"/>
        </pc:sldMkLst>
      </pc:sldChg>
      <pc:sldChg chg="modNotes">
        <pc:chgData name="Susan Epsworth" userId="S::essepsworth@glow.gov.uk::50d231da-56fa-4404-bc31-93a8c7730687" providerId="AD" clId="Web-{EE5C9302-7EA5-4AAC-ACBB-FB9983B46F40}" dt="2022-01-21T09:49:33.515" v="75"/>
        <pc:sldMkLst>
          <pc:docMk/>
          <pc:sldMk cId="842943231" sldId="286"/>
        </pc:sldMkLst>
      </pc:sldChg>
      <pc:sldChg chg="modNotes">
        <pc:chgData name="Susan Epsworth" userId="S::essepsworth@glow.gov.uk::50d231da-56fa-4404-bc31-93a8c7730687" providerId="AD" clId="Web-{EE5C9302-7EA5-4AAC-ACBB-FB9983B46F40}" dt="2022-01-21T10:07:57.584" v="85"/>
        <pc:sldMkLst>
          <pc:docMk/>
          <pc:sldMk cId="2404638485" sldId="288"/>
        </pc:sldMkLst>
      </pc:sldChg>
      <pc:sldChg chg="ord modNotes">
        <pc:chgData name="Susan Epsworth" userId="S::essepsworth@glow.gov.uk::50d231da-56fa-4404-bc31-93a8c7730687" providerId="AD" clId="Web-{EE5C9302-7EA5-4AAC-ACBB-FB9983B46F40}" dt="2022-01-21T09:50:37.970" v="81"/>
        <pc:sldMkLst>
          <pc:docMk/>
          <pc:sldMk cId="33911921" sldId="291"/>
        </pc:sldMkLst>
      </pc:sldChg>
      <pc:sldChg chg="modNotes">
        <pc:chgData name="Susan Epsworth" userId="S::essepsworth@glow.gov.uk::50d231da-56fa-4404-bc31-93a8c7730687" providerId="AD" clId="Web-{EE5C9302-7EA5-4AAC-ACBB-FB9983B46F40}" dt="2022-01-21T10:10:41.728" v="160"/>
        <pc:sldMkLst>
          <pc:docMk/>
          <pc:sldMk cId="3155642877" sldId="306"/>
        </pc:sldMkLst>
      </pc:sldChg>
    </pc:docChg>
  </pc:docChgLst>
  <pc:docChgLst>
    <pc:chgData name="Susan Epsworth" userId="S::essepsworth@glow.gov.uk::50d231da-56fa-4404-bc31-93a8c7730687" providerId="AD" clId="Web-{A0B016DF-B6E1-48FD-B70B-85408DFDEF93}"/>
    <pc:docChg chg="modSld">
      <pc:chgData name="Susan Epsworth" userId="S::essepsworth@glow.gov.uk::50d231da-56fa-4404-bc31-93a8c7730687" providerId="AD" clId="Web-{A0B016DF-B6E1-48FD-B70B-85408DFDEF93}" dt="2022-02-07T11:38:11.820" v="40" actId="20577"/>
      <pc:docMkLst>
        <pc:docMk/>
      </pc:docMkLst>
      <pc:sldChg chg="modSp">
        <pc:chgData name="Susan Epsworth" userId="S::essepsworth@glow.gov.uk::50d231da-56fa-4404-bc31-93a8c7730687" providerId="AD" clId="Web-{A0B016DF-B6E1-48FD-B70B-85408DFDEF93}" dt="2022-02-07T11:38:11.820" v="40" actId="20577"/>
        <pc:sldMkLst>
          <pc:docMk/>
          <pc:sldMk cId="3236311735" sldId="284"/>
        </pc:sldMkLst>
        <pc:spChg chg="mod">
          <ac:chgData name="Susan Epsworth" userId="S::essepsworth@glow.gov.uk::50d231da-56fa-4404-bc31-93a8c7730687" providerId="AD" clId="Web-{A0B016DF-B6E1-48FD-B70B-85408DFDEF93}" dt="2022-02-07T11:38:11.820" v="40" actId="20577"/>
          <ac:spMkLst>
            <pc:docMk/>
            <pc:sldMk cId="3236311735" sldId="284"/>
            <ac:spMk id="3" creationId="{00000000-0000-0000-0000-000000000000}"/>
          </ac:spMkLst>
        </pc:spChg>
      </pc:sldChg>
    </pc:docChg>
  </pc:docChgLst>
  <pc:docChgLst>
    <pc:chgData name="Mandy Toogood" userId="S::esmtoogood@glow.gov.uk::feabfbac-f4a9-40cc-9968-b96ae0aae44d" providerId="AD" clId="Web-{DF5C0C63-D554-45E1-AFCB-097EFF0E0D7E}"/>
    <pc:docChg chg="modSld">
      <pc:chgData name="Mandy Toogood" userId="S::esmtoogood@glow.gov.uk::feabfbac-f4a9-40cc-9968-b96ae0aae44d" providerId="AD" clId="Web-{DF5C0C63-D554-45E1-AFCB-097EFF0E0D7E}" dt="2022-02-07T10:09:36.743" v="67" actId="20577"/>
      <pc:docMkLst>
        <pc:docMk/>
      </pc:docMkLst>
      <pc:sldChg chg="modSp">
        <pc:chgData name="Mandy Toogood" userId="S::esmtoogood@glow.gov.uk::feabfbac-f4a9-40cc-9968-b96ae0aae44d" providerId="AD" clId="Web-{DF5C0C63-D554-45E1-AFCB-097EFF0E0D7E}" dt="2022-02-07T10:09:36.743" v="67" actId="20577"/>
        <pc:sldMkLst>
          <pc:docMk/>
          <pc:sldMk cId="3465565848" sldId="276"/>
        </pc:sldMkLst>
        <pc:spChg chg="mod">
          <ac:chgData name="Mandy Toogood" userId="S::esmtoogood@glow.gov.uk::feabfbac-f4a9-40cc-9968-b96ae0aae44d" providerId="AD" clId="Web-{DF5C0C63-D554-45E1-AFCB-097EFF0E0D7E}" dt="2022-02-07T10:09:36.743" v="67" actId="20577"/>
          <ac:spMkLst>
            <pc:docMk/>
            <pc:sldMk cId="3465565848" sldId="276"/>
            <ac:spMk id="3" creationId="{00000000-0000-0000-0000-000000000000}"/>
          </ac:spMkLst>
        </pc:spChg>
      </pc:sldChg>
      <pc:sldChg chg="modSp">
        <pc:chgData name="Mandy Toogood" userId="S::esmtoogood@glow.gov.uk::feabfbac-f4a9-40cc-9968-b96ae0aae44d" providerId="AD" clId="Web-{DF5C0C63-D554-45E1-AFCB-097EFF0E0D7E}" dt="2022-02-07T10:05:14.008" v="53" actId="20577"/>
        <pc:sldMkLst>
          <pc:docMk/>
          <pc:sldMk cId="403079108" sldId="290"/>
        </pc:sldMkLst>
        <pc:spChg chg="mod">
          <ac:chgData name="Mandy Toogood" userId="S::esmtoogood@glow.gov.uk::feabfbac-f4a9-40cc-9968-b96ae0aae44d" providerId="AD" clId="Web-{DF5C0C63-D554-45E1-AFCB-097EFF0E0D7E}" dt="2022-02-07T10:05:14.008" v="53" actId="20577"/>
          <ac:spMkLst>
            <pc:docMk/>
            <pc:sldMk cId="403079108" sldId="290"/>
            <ac:spMk id="2" creationId="{00000000-0000-0000-0000-000000000000}"/>
          </ac:spMkLst>
        </pc:spChg>
      </pc:sldChg>
      <pc:sldChg chg="modSp">
        <pc:chgData name="Mandy Toogood" userId="S::esmtoogood@glow.gov.uk::feabfbac-f4a9-40cc-9968-b96ae0aae44d" providerId="AD" clId="Web-{DF5C0C63-D554-45E1-AFCB-097EFF0E0D7E}" dt="2022-02-07T10:07:44.549" v="57" actId="1076"/>
        <pc:sldMkLst>
          <pc:docMk/>
          <pc:sldMk cId="2169647170" sldId="293"/>
        </pc:sldMkLst>
        <pc:spChg chg="mod">
          <ac:chgData name="Mandy Toogood" userId="S::esmtoogood@glow.gov.uk::feabfbac-f4a9-40cc-9968-b96ae0aae44d" providerId="AD" clId="Web-{DF5C0C63-D554-45E1-AFCB-097EFF0E0D7E}" dt="2022-02-07T10:07:44.549" v="57" actId="1076"/>
          <ac:spMkLst>
            <pc:docMk/>
            <pc:sldMk cId="2169647170" sldId="293"/>
            <ac:spMk id="2" creationId="{00000000-0000-0000-0000-000000000000}"/>
          </ac:spMkLst>
        </pc:spChg>
        <pc:spChg chg="mod">
          <ac:chgData name="Mandy Toogood" userId="S::esmtoogood@glow.gov.uk::feabfbac-f4a9-40cc-9968-b96ae0aae44d" providerId="AD" clId="Web-{DF5C0C63-D554-45E1-AFCB-097EFF0E0D7E}" dt="2022-02-07T10:07:32.845" v="56" actId="20577"/>
          <ac:spMkLst>
            <pc:docMk/>
            <pc:sldMk cId="2169647170" sldId="293"/>
            <ac:spMk id="5" creationId="{0A785436-B3EC-47EB-8405-DD23549198E1}"/>
          </ac:spMkLst>
        </pc:spChg>
      </pc:sldChg>
    </pc:docChg>
  </pc:docChgLst>
  <pc:docChgLst>
    <pc:chgData name="Susan Epsworth" userId="S::essepsworth@glow.gov.uk::50d231da-56fa-4404-bc31-93a8c7730687" providerId="AD" clId="Web-{DA779DA5-32EE-4AB5-8B63-657279E399B3}"/>
    <pc:docChg chg="modSld">
      <pc:chgData name="Susan Epsworth" userId="S::essepsworth@glow.gov.uk::50d231da-56fa-4404-bc31-93a8c7730687" providerId="AD" clId="Web-{DA779DA5-32EE-4AB5-8B63-657279E399B3}" dt="2022-03-07T14:37:14.814" v="42" actId="20577"/>
      <pc:docMkLst>
        <pc:docMk/>
      </pc:docMkLst>
      <pc:sldChg chg="addSp modSp">
        <pc:chgData name="Susan Epsworth" userId="S::essepsworth@glow.gov.uk::50d231da-56fa-4404-bc31-93a8c7730687" providerId="AD" clId="Web-{DA779DA5-32EE-4AB5-8B63-657279E399B3}" dt="2022-03-07T14:37:14.814" v="42" actId="20577"/>
        <pc:sldMkLst>
          <pc:docMk/>
          <pc:sldMk cId="913096687" sldId="311"/>
        </pc:sldMkLst>
        <pc:spChg chg="mod">
          <ac:chgData name="Susan Epsworth" userId="S::essepsworth@glow.gov.uk::50d231da-56fa-4404-bc31-93a8c7730687" providerId="AD" clId="Web-{DA779DA5-32EE-4AB5-8B63-657279E399B3}" dt="2022-03-07T14:37:14.814" v="42" actId="20577"/>
          <ac:spMkLst>
            <pc:docMk/>
            <pc:sldMk cId="913096687" sldId="311"/>
            <ac:spMk id="3" creationId="{00000000-0000-0000-0000-000000000000}"/>
          </ac:spMkLst>
        </pc:spChg>
        <pc:picChg chg="add mod">
          <ac:chgData name="Susan Epsworth" userId="S::essepsworth@glow.gov.uk::50d231da-56fa-4404-bc31-93a8c7730687" providerId="AD" clId="Web-{DA779DA5-32EE-4AB5-8B63-657279E399B3}" dt="2022-03-07T14:36:01.672" v="25" actId="1076"/>
          <ac:picMkLst>
            <pc:docMk/>
            <pc:sldMk cId="913096687" sldId="311"/>
            <ac:picMk id="5" creationId="{346A0475-A07D-4FAB-9F94-5878BD1B1E52}"/>
          </ac:picMkLst>
        </pc:picChg>
        <pc:picChg chg="add mod">
          <ac:chgData name="Susan Epsworth" userId="S::essepsworth@glow.gov.uk::50d231da-56fa-4404-bc31-93a8c7730687" providerId="AD" clId="Web-{DA779DA5-32EE-4AB5-8B63-657279E399B3}" dt="2022-03-07T14:36:38.766" v="29" actId="1076"/>
          <ac:picMkLst>
            <pc:docMk/>
            <pc:sldMk cId="913096687" sldId="311"/>
            <ac:picMk id="7" creationId="{9B0D6CBE-12F0-4303-A90B-C62F92F11B92}"/>
          </ac:picMkLst>
        </pc:picChg>
      </pc:sldChg>
    </pc:docChg>
  </pc:docChgLst>
  <pc:docChgLst>
    <pc:chgData name="Mandy Toogood" userId="S::esmtoogood@glow.gov.uk::feabfbac-f4a9-40cc-9968-b96ae0aae44d" providerId="AD" clId="Web-{E1F61C3D-E064-47E7-ABB3-08BC9AFFB2E0}"/>
    <pc:docChg chg="modSld">
      <pc:chgData name="Mandy Toogood" userId="S::esmtoogood@glow.gov.uk::feabfbac-f4a9-40cc-9968-b96ae0aae44d" providerId="AD" clId="Web-{E1F61C3D-E064-47E7-ABB3-08BC9AFFB2E0}" dt="2022-03-07T15:25:22.609" v="1" actId="1076"/>
      <pc:docMkLst>
        <pc:docMk/>
      </pc:docMkLst>
      <pc:sldChg chg="addSp modSp">
        <pc:chgData name="Mandy Toogood" userId="S::esmtoogood@glow.gov.uk::feabfbac-f4a9-40cc-9968-b96ae0aae44d" providerId="AD" clId="Web-{E1F61C3D-E064-47E7-ABB3-08BC9AFFB2E0}" dt="2022-03-07T15:25:22.609" v="1" actId="1076"/>
        <pc:sldMkLst>
          <pc:docMk/>
          <pc:sldMk cId="3538732834" sldId="314"/>
        </pc:sldMkLst>
        <pc:picChg chg="add mod">
          <ac:chgData name="Mandy Toogood" userId="S::esmtoogood@glow.gov.uk::feabfbac-f4a9-40cc-9968-b96ae0aae44d" providerId="AD" clId="Web-{E1F61C3D-E064-47E7-ABB3-08BC9AFFB2E0}" dt="2022-03-07T15:25:22.609" v="1" actId="1076"/>
          <ac:picMkLst>
            <pc:docMk/>
            <pc:sldMk cId="3538732834" sldId="314"/>
            <ac:picMk id="2" creationId="{38E29141-4A0A-4D1D-A310-DB86D3E32002}"/>
          </ac:picMkLst>
        </pc:picChg>
      </pc:sldChg>
    </pc:docChg>
  </pc:docChgLst>
  <pc:docChgLst>
    <pc:chgData name="Susan Epsworth" userId="S::essepsworth@glow.gov.uk::50d231da-56fa-4404-bc31-93a8c7730687" providerId="AD" clId="Web-{B680564A-C3C5-4EFB-A952-6515B82C548E}"/>
    <pc:docChg chg="modSld">
      <pc:chgData name="Susan Epsworth" userId="S::essepsworth@glow.gov.uk::50d231da-56fa-4404-bc31-93a8c7730687" providerId="AD" clId="Web-{B680564A-C3C5-4EFB-A952-6515B82C548E}" dt="2022-02-28T15:07:43.175" v="55"/>
      <pc:docMkLst>
        <pc:docMk/>
      </pc:docMkLst>
      <pc:sldChg chg="modNotes">
        <pc:chgData name="Susan Epsworth" userId="S::essepsworth@glow.gov.uk::50d231da-56fa-4404-bc31-93a8c7730687" providerId="AD" clId="Web-{B680564A-C3C5-4EFB-A952-6515B82C548E}" dt="2022-02-28T15:07:43.175" v="55"/>
        <pc:sldMkLst>
          <pc:docMk/>
          <pc:sldMk cId="2146580943" sldId="320"/>
        </pc:sldMkLst>
      </pc:sldChg>
    </pc:docChg>
  </pc:docChgLst>
  <pc:docChgLst>
    <pc:chgData name="Susan Epsworth" userId="S::essepsworth@glow.gov.uk::50d231da-56fa-4404-bc31-93a8c7730687" providerId="AD" clId="Web-{A12B513F-81F8-4BF9-A7A5-437759912ED1}"/>
    <pc:docChg chg="modSld">
      <pc:chgData name="Susan Epsworth" userId="S::essepsworth@glow.gov.uk::50d231da-56fa-4404-bc31-93a8c7730687" providerId="AD" clId="Web-{A12B513F-81F8-4BF9-A7A5-437759912ED1}" dt="2022-02-28T17:06:01.785" v="139"/>
      <pc:docMkLst>
        <pc:docMk/>
      </pc:docMkLst>
      <pc:sldChg chg="modNotes">
        <pc:chgData name="Susan Epsworth" userId="S::essepsworth@glow.gov.uk::50d231da-56fa-4404-bc31-93a8c7730687" providerId="AD" clId="Web-{A12B513F-81F8-4BF9-A7A5-437759912ED1}" dt="2022-02-28T17:02:22.091" v="2"/>
        <pc:sldMkLst>
          <pc:docMk/>
          <pc:sldMk cId="2588255468" sldId="260"/>
        </pc:sldMkLst>
      </pc:sldChg>
      <pc:sldChg chg="modNotes">
        <pc:chgData name="Susan Epsworth" userId="S::essepsworth@glow.gov.uk::50d231da-56fa-4404-bc31-93a8c7730687" providerId="AD" clId="Web-{A12B513F-81F8-4BF9-A7A5-437759912ED1}" dt="2022-02-28T17:03:10.733" v="50"/>
        <pc:sldMkLst>
          <pc:docMk/>
          <pc:sldMk cId="172151001" sldId="280"/>
        </pc:sldMkLst>
      </pc:sldChg>
      <pc:sldChg chg="modNotes">
        <pc:chgData name="Susan Epsworth" userId="S::essepsworth@glow.gov.uk::50d231da-56fa-4404-bc31-93a8c7730687" providerId="AD" clId="Web-{A12B513F-81F8-4BF9-A7A5-437759912ED1}" dt="2022-02-28T17:03:55.953" v="60"/>
        <pc:sldMkLst>
          <pc:docMk/>
          <pc:sldMk cId="126438548" sldId="285"/>
        </pc:sldMkLst>
      </pc:sldChg>
      <pc:sldChg chg="modNotes">
        <pc:chgData name="Susan Epsworth" userId="S::essepsworth@glow.gov.uk::50d231da-56fa-4404-bc31-93a8c7730687" providerId="AD" clId="Web-{A12B513F-81F8-4BF9-A7A5-437759912ED1}" dt="2022-02-28T17:04:28.563" v="65"/>
        <pc:sldMkLst>
          <pc:docMk/>
          <pc:sldMk cId="2007650897" sldId="301"/>
        </pc:sldMkLst>
      </pc:sldChg>
      <pc:sldChg chg="modNotes">
        <pc:chgData name="Susan Epsworth" userId="S::essepsworth@glow.gov.uk::50d231da-56fa-4404-bc31-93a8c7730687" providerId="AD" clId="Web-{A12B513F-81F8-4BF9-A7A5-437759912ED1}" dt="2022-02-28T17:05:45.347" v="138"/>
        <pc:sldMkLst>
          <pc:docMk/>
          <pc:sldMk cId="1874840409" sldId="303"/>
        </pc:sldMkLst>
      </pc:sldChg>
      <pc:sldChg chg="modNotes">
        <pc:chgData name="Susan Epsworth" userId="S::essepsworth@glow.gov.uk::50d231da-56fa-4404-bc31-93a8c7730687" providerId="AD" clId="Web-{A12B513F-81F8-4BF9-A7A5-437759912ED1}" dt="2022-02-28T17:03:51.484" v="55"/>
        <pc:sldMkLst>
          <pc:docMk/>
          <pc:sldMk cId="2871936570" sldId="310"/>
        </pc:sldMkLst>
      </pc:sldChg>
      <pc:sldChg chg="modNotes">
        <pc:chgData name="Susan Epsworth" userId="S::essepsworth@glow.gov.uk::50d231da-56fa-4404-bc31-93a8c7730687" providerId="AD" clId="Web-{A12B513F-81F8-4BF9-A7A5-437759912ED1}" dt="2022-02-28T17:02:39.670" v="6"/>
        <pc:sldMkLst>
          <pc:docMk/>
          <pc:sldMk cId="913096687" sldId="311"/>
        </pc:sldMkLst>
      </pc:sldChg>
      <pc:sldChg chg="modNotes">
        <pc:chgData name="Susan Epsworth" userId="S::essepsworth@glow.gov.uk::50d231da-56fa-4404-bc31-93a8c7730687" providerId="AD" clId="Web-{A12B513F-81F8-4BF9-A7A5-437759912ED1}" dt="2022-02-28T17:04:20.688" v="63"/>
        <pc:sldMkLst>
          <pc:docMk/>
          <pc:sldMk cId="2293600316" sldId="312"/>
        </pc:sldMkLst>
      </pc:sldChg>
      <pc:sldChg chg="modNotes">
        <pc:chgData name="Susan Epsworth" userId="S::essepsworth@glow.gov.uk::50d231da-56fa-4404-bc31-93a8c7730687" providerId="AD" clId="Web-{A12B513F-81F8-4BF9-A7A5-437759912ED1}" dt="2022-02-28T17:03:07.764" v="49"/>
        <pc:sldMkLst>
          <pc:docMk/>
          <pc:sldMk cId="2431255357" sldId="313"/>
        </pc:sldMkLst>
      </pc:sldChg>
      <pc:sldChg chg="modSp modNotes">
        <pc:chgData name="Susan Epsworth" userId="S::essepsworth@glow.gov.uk::50d231da-56fa-4404-bc31-93a8c7730687" providerId="AD" clId="Web-{A12B513F-81F8-4BF9-A7A5-437759912ED1}" dt="2022-02-28T17:05:31.925" v="136"/>
        <pc:sldMkLst>
          <pc:docMk/>
          <pc:sldMk cId="2285615260" sldId="318"/>
        </pc:sldMkLst>
        <pc:spChg chg="mod">
          <ac:chgData name="Susan Epsworth" userId="S::essepsworth@glow.gov.uk::50d231da-56fa-4404-bc31-93a8c7730687" providerId="AD" clId="Web-{A12B513F-81F8-4BF9-A7A5-437759912ED1}" dt="2022-02-28T17:04:57.580" v="96" actId="20577"/>
          <ac:spMkLst>
            <pc:docMk/>
            <pc:sldMk cId="2285615260" sldId="318"/>
            <ac:spMk id="3" creationId="{00000000-0000-0000-0000-000000000000}"/>
          </ac:spMkLst>
        </pc:spChg>
      </pc:sldChg>
      <pc:sldChg chg="modNotes">
        <pc:chgData name="Susan Epsworth" userId="S::essepsworth@glow.gov.uk::50d231da-56fa-4404-bc31-93a8c7730687" providerId="AD" clId="Web-{A12B513F-81F8-4BF9-A7A5-437759912ED1}" dt="2022-02-28T17:06:01.785" v="139"/>
        <pc:sldMkLst>
          <pc:docMk/>
          <pc:sldMk cId="2146580943" sldId="320"/>
        </pc:sldMkLst>
      </pc:sldChg>
    </pc:docChg>
  </pc:docChgLst>
  <pc:docChgLst>
    <pc:chgData name="Susan Epsworth" userId="S::essepsworth@glow.gov.uk::50d231da-56fa-4404-bc31-93a8c7730687" providerId="AD" clId="Web-{36E16376-731E-492F-B0D8-E59E7FF2688B}"/>
    <pc:docChg chg="modSld">
      <pc:chgData name="Susan Epsworth" userId="S::essepsworth@glow.gov.uk::50d231da-56fa-4404-bc31-93a8c7730687" providerId="AD" clId="Web-{36E16376-731E-492F-B0D8-E59E7FF2688B}" dt="2022-02-07T10:10:41.714" v="277"/>
      <pc:docMkLst>
        <pc:docMk/>
      </pc:docMkLst>
      <pc:sldChg chg="addSp modSp modNotes">
        <pc:chgData name="Susan Epsworth" userId="S::essepsworth@glow.gov.uk::50d231da-56fa-4404-bc31-93a8c7730687" providerId="AD" clId="Web-{36E16376-731E-492F-B0D8-E59E7FF2688B}" dt="2022-02-07T10:10:41.714" v="277"/>
        <pc:sldMkLst>
          <pc:docMk/>
          <pc:sldMk cId="842943231" sldId="286"/>
        </pc:sldMkLst>
        <pc:spChg chg="mod">
          <ac:chgData name="Susan Epsworth" userId="S::essepsworth@glow.gov.uk::50d231da-56fa-4404-bc31-93a8c7730687" providerId="AD" clId="Web-{36E16376-731E-492F-B0D8-E59E7FF2688B}" dt="2022-02-07T10:07:42.177" v="47" actId="20577"/>
          <ac:spMkLst>
            <pc:docMk/>
            <pc:sldMk cId="842943231" sldId="286"/>
            <ac:spMk id="3" creationId="{00000000-0000-0000-0000-000000000000}"/>
          </ac:spMkLst>
        </pc:spChg>
        <pc:picChg chg="add mod">
          <ac:chgData name="Susan Epsworth" userId="S::essepsworth@glow.gov.uk::50d231da-56fa-4404-bc31-93a8c7730687" providerId="AD" clId="Web-{36E16376-731E-492F-B0D8-E59E7FF2688B}" dt="2022-02-07T10:07:16.645" v="23" actId="1076"/>
          <ac:picMkLst>
            <pc:docMk/>
            <pc:sldMk cId="842943231" sldId="286"/>
            <ac:picMk id="5" creationId="{D30197F8-5B05-4F7E-A85D-24F5BA18F405}"/>
          </ac:picMkLst>
        </pc:picChg>
      </pc:sldChg>
    </pc:docChg>
  </pc:docChgLst>
  <pc:docChgLst>
    <pc:chgData name="Susan Epsworth" userId="S::essepsworth@glow.gov.uk::50d231da-56fa-4404-bc31-93a8c7730687" providerId="AD" clId="Web-{49C8148D-74BE-47B4-91C9-7B6399D97652}"/>
    <pc:docChg chg="modSld">
      <pc:chgData name="Susan Epsworth" userId="S::essepsworth@glow.gov.uk::50d231da-56fa-4404-bc31-93a8c7730687" providerId="AD" clId="Web-{49C8148D-74BE-47B4-91C9-7B6399D97652}" dt="2022-01-18T14:23:18.267" v="301" actId="20577"/>
      <pc:docMkLst>
        <pc:docMk/>
      </pc:docMkLst>
      <pc:sldChg chg="modSp">
        <pc:chgData name="Susan Epsworth" userId="S::essepsworth@glow.gov.uk::50d231da-56fa-4404-bc31-93a8c7730687" providerId="AD" clId="Web-{49C8148D-74BE-47B4-91C9-7B6399D97652}" dt="2022-01-18T14:23:18.267" v="301" actId="20577"/>
        <pc:sldMkLst>
          <pc:docMk/>
          <pc:sldMk cId="172151001" sldId="280"/>
        </pc:sldMkLst>
        <pc:spChg chg="mod">
          <ac:chgData name="Susan Epsworth" userId="S::essepsworth@glow.gov.uk::50d231da-56fa-4404-bc31-93a8c7730687" providerId="AD" clId="Web-{49C8148D-74BE-47B4-91C9-7B6399D97652}" dt="2022-01-18T14:23:18.267" v="301" actId="20577"/>
          <ac:spMkLst>
            <pc:docMk/>
            <pc:sldMk cId="172151001" sldId="280"/>
            <ac:spMk id="3" creationId="{00000000-0000-0000-0000-000000000000}"/>
          </ac:spMkLst>
        </pc:spChg>
      </pc:sldChg>
      <pc:sldChg chg="modSp">
        <pc:chgData name="Susan Epsworth" userId="S::essepsworth@glow.gov.uk::50d231da-56fa-4404-bc31-93a8c7730687" providerId="AD" clId="Web-{49C8148D-74BE-47B4-91C9-7B6399D97652}" dt="2022-01-18T14:23:06.892" v="299" actId="20577"/>
        <pc:sldMkLst>
          <pc:docMk/>
          <pc:sldMk cId="3703512588" sldId="282"/>
        </pc:sldMkLst>
        <pc:spChg chg="mod">
          <ac:chgData name="Susan Epsworth" userId="S::essepsworth@glow.gov.uk::50d231da-56fa-4404-bc31-93a8c7730687" providerId="AD" clId="Web-{49C8148D-74BE-47B4-91C9-7B6399D97652}" dt="2022-01-18T14:23:06.892" v="299" actId="20577"/>
          <ac:spMkLst>
            <pc:docMk/>
            <pc:sldMk cId="3703512588" sldId="282"/>
            <ac:spMk id="3" creationId="{00000000-0000-0000-0000-000000000000}"/>
          </ac:spMkLst>
        </pc:spChg>
      </pc:sldChg>
      <pc:sldChg chg="modSp">
        <pc:chgData name="Susan Epsworth" userId="S::essepsworth@glow.gov.uk::50d231da-56fa-4404-bc31-93a8c7730687" providerId="AD" clId="Web-{49C8148D-74BE-47B4-91C9-7B6399D97652}" dt="2022-01-18T14:21:07.384" v="292" actId="20577"/>
        <pc:sldMkLst>
          <pc:docMk/>
          <pc:sldMk cId="3236311735" sldId="284"/>
        </pc:sldMkLst>
        <pc:spChg chg="mod">
          <ac:chgData name="Susan Epsworth" userId="S::essepsworth@glow.gov.uk::50d231da-56fa-4404-bc31-93a8c7730687" providerId="AD" clId="Web-{49C8148D-74BE-47B4-91C9-7B6399D97652}" dt="2022-01-18T14:21:07.384" v="292" actId="20577"/>
          <ac:spMkLst>
            <pc:docMk/>
            <pc:sldMk cId="3236311735" sldId="284"/>
            <ac:spMk id="3" creationId="{00000000-0000-0000-0000-000000000000}"/>
          </ac:spMkLst>
        </pc:spChg>
      </pc:sldChg>
      <pc:sldChg chg="modSp">
        <pc:chgData name="Susan Epsworth" userId="S::essepsworth@glow.gov.uk::50d231da-56fa-4404-bc31-93a8c7730687" providerId="AD" clId="Web-{49C8148D-74BE-47B4-91C9-7B6399D97652}" dt="2022-01-18T14:22:42.156" v="298" actId="20577"/>
        <pc:sldMkLst>
          <pc:docMk/>
          <pc:sldMk cId="126438548" sldId="285"/>
        </pc:sldMkLst>
        <pc:spChg chg="mod">
          <ac:chgData name="Susan Epsworth" userId="S::essepsworth@glow.gov.uk::50d231da-56fa-4404-bc31-93a8c7730687" providerId="AD" clId="Web-{49C8148D-74BE-47B4-91C9-7B6399D97652}" dt="2022-01-18T14:22:42.156" v="298" actId="20577"/>
          <ac:spMkLst>
            <pc:docMk/>
            <pc:sldMk cId="126438548" sldId="285"/>
            <ac:spMk id="3" creationId="{00000000-0000-0000-0000-000000000000}"/>
          </ac:spMkLst>
        </pc:spChg>
      </pc:sldChg>
      <pc:sldChg chg="modSp">
        <pc:chgData name="Susan Epsworth" userId="S::essepsworth@glow.gov.uk::50d231da-56fa-4404-bc31-93a8c7730687" providerId="AD" clId="Web-{49C8148D-74BE-47B4-91C9-7B6399D97652}" dt="2022-01-18T14:00:29.748" v="7" actId="20577"/>
        <pc:sldMkLst>
          <pc:docMk/>
          <pc:sldMk cId="842943231" sldId="286"/>
        </pc:sldMkLst>
        <pc:spChg chg="mod">
          <ac:chgData name="Susan Epsworth" userId="S::essepsworth@glow.gov.uk::50d231da-56fa-4404-bc31-93a8c7730687" providerId="AD" clId="Web-{49C8148D-74BE-47B4-91C9-7B6399D97652}" dt="2022-01-18T14:00:29.748" v="7" actId="20577"/>
          <ac:spMkLst>
            <pc:docMk/>
            <pc:sldMk cId="842943231" sldId="286"/>
            <ac:spMk id="3" creationId="{00000000-0000-0000-0000-000000000000}"/>
          </ac:spMkLst>
        </pc:spChg>
      </pc:sldChg>
      <pc:sldChg chg="modSp">
        <pc:chgData name="Susan Epsworth" userId="S::essepsworth@glow.gov.uk::50d231da-56fa-4404-bc31-93a8c7730687" providerId="AD" clId="Web-{49C8148D-74BE-47B4-91C9-7B6399D97652}" dt="2022-01-18T14:22:24.780" v="295" actId="20577"/>
        <pc:sldMkLst>
          <pc:docMk/>
          <pc:sldMk cId="2227920961" sldId="287"/>
        </pc:sldMkLst>
        <pc:spChg chg="mod">
          <ac:chgData name="Susan Epsworth" userId="S::essepsworth@glow.gov.uk::50d231da-56fa-4404-bc31-93a8c7730687" providerId="AD" clId="Web-{49C8148D-74BE-47B4-91C9-7B6399D97652}" dt="2022-01-18T14:22:24.780" v="295" actId="20577"/>
          <ac:spMkLst>
            <pc:docMk/>
            <pc:sldMk cId="2227920961" sldId="287"/>
            <ac:spMk id="3" creationId="{00000000-0000-0000-0000-000000000000}"/>
          </ac:spMkLst>
        </pc:spChg>
      </pc:sldChg>
      <pc:sldChg chg="modSp">
        <pc:chgData name="Susan Epsworth" userId="S::essepsworth@glow.gov.uk::50d231da-56fa-4404-bc31-93a8c7730687" providerId="AD" clId="Web-{49C8148D-74BE-47B4-91C9-7B6399D97652}" dt="2022-01-18T14:01:40.799" v="14" actId="1076"/>
        <pc:sldMkLst>
          <pc:docMk/>
          <pc:sldMk cId="2169647170" sldId="293"/>
        </pc:sldMkLst>
        <pc:picChg chg="mod">
          <ac:chgData name="Susan Epsworth" userId="S::essepsworth@glow.gov.uk::50d231da-56fa-4404-bc31-93a8c7730687" providerId="AD" clId="Web-{49C8148D-74BE-47B4-91C9-7B6399D97652}" dt="2022-01-18T14:01:40.799" v="14" actId="1076"/>
          <ac:picMkLst>
            <pc:docMk/>
            <pc:sldMk cId="2169647170" sldId="293"/>
            <ac:picMk id="2050" creationId="{00000000-0000-0000-0000-000000000000}"/>
          </ac:picMkLst>
        </pc:picChg>
      </pc:sldChg>
      <pc:sldChg chg="addSp delSp modSp">
        <pc:chgData name="Susan Epsworth" userId="S::essepsworth@glow.gov.uk::50d231da-56fa-4404-bc31-93a8c7730687" providerId="AD" clId="Web-{49C8148D-74BE-47B4-91C9-7B6399D97652}" dt="2022-01-18T14:01:33.471" v="13" actId="1076"/>
        <pc:sldMkLst>
          <pc:docMk/>
          <pc:sldMk cId="584843343" sldId="297"/>
        </pc:sldMkLst>
        <pc:spChg chg="del">
          <ac:chgData name="Susan Epsworth" userId="S::essepsworth@glow.gov.uk::50d231da-56fa-4404-bc31-93a8c7730687" providerId="AD" clId="Web-{49C8148D-74BE-47B4-91C9-7B6399D97652}" dt="2022-01-18T14:01:22.361" v="9"/>
          <ac:spMkLst>
            <pc:docMk/>
            <pc:sldMk cId="584843343" sldId="297"/>
            <ac:spMk id="2" creationId="{00000000-0000-0000-0000-000000000000}"/>
          </ac:spMkLst>
        </pc:spChg>
        <pc:spChg chg="add del mod">
          <ac:chgData name="Susan Epsworth" userId="S::essepsworth@glow.gov.uk::50d231da-56fa-4404-bc31-93a8c7730687" providerId="AD" clId="Web-{49C8148D-74BE-47B4-91C9-7B6399D97652}" dt="2022-01-18T14:01:26.611" v="10"/>
          <ac:spMkLst>
            <pc:docMk/>
            <pc:sldMk cId="584843343" sldId="297"/>
            <ac:spMk id="5" creationId="{0DA71506-3311-43AC-8CD0-95BC4A6B4E0B}"/>
          </ac:spMkLst>
        </pc:spChg>
        <pc:picChg chg="add mod">
          <ac:chgData name="Susan Epsworth" userId="S::essepsworth@glow.gov.uk::50d231da-56fa-4404-bc31-93a8c7730687" providerId="AD" clId="Web-{49C8148D-74BE-47B4-91C9-7B6399D97652}" dt="2022-01-18T14:01:33.471" v="13" actId="1076"/>
          <ac:picMkLst>
            <pc:docMk/>
            <pc:sldMk cId="584843343" sldId="297"/>
            <ac:picMk id="3" creationId="{338481AA-D6C1-42FF-85DD-20A9092B137C}"/>
          </ac:picMkLst>
        </pc:picChg>
      </pc:sldChg>
    </pc:docChg>
  </pc:docChgLst>
  <pc:docChgLst>
    <pc:chgData name="Susan Epsworth" userId="S::essepsworth@glow.gov.uk::50d231da-56fa-4404-bc31-93a8c7730687" providerId="AD" clId="Web-{25A42130-A0F0-4AE2-AE99-9DE8B2C20629}"/>
    <pc:docChg chg="modSld">
      <pc:chgData name="Susan Epsworth" userId="S::essepsworth@glow.gov.uk::50d231da-56fa-4404-bc31-93a8c7730687" providerId="AD" clId="Web-{25A42130-A0F0-4AE2-AE99-9DE8B2C20629}" dt="2022-01-13T15:57:10.489" v="52" actId="1076"/>
      <pc:docMkLst>
        <pc:docMk/>
      </pc:docMkLst>
      <pc:sldChg chg="modSp">
        <pc:chgData name="Susan Epsworth" userId="S::essepsworth@glow.gov.uk::50d231da-56fa-4404-bc31-93a8c7730687" providerId="AD" clId="Web-{25A42130-A0F0-4AE2-AE99-9DE8B2C20629}" dt="2022-01-13T15:55:27.972" v="8" actId="20577"/>
        <pc:sldMkLst>
          <pc:docMk/>
          <pc:sldMk cId="1717420105" sldId="264"/>
        </pc:sldMkLst>
        <pc:spChg chg="mod">
          <ac:chgData name="Susan Epsworth" userId="S::essepsworth@glow.gov.uk::50d231da-56fa-4404-bc31-93a8c7730687" providerId="AD" clId="Web-{25A42130-A0F0-4AE2-AE99-9DE8B2C20629}" dt="2022-01-13T15:55:27.972" v="8" actId="20577"/>
          <ac:spMkLst>
            <pc:docMk/>
            <pc:sldMk cId="1717420105" sldId="264"/>
            <ac:spMk id="8" creationId="{00000000-0000-0000-0000-000000000000}"/>
          </ac:spMkLst>
        </pc:spChg>
      </pc:sldChg>
      <pc:sldChg chg="addSp modSp">
        <pc:chgData name="Susan Epsworth" userId="S::essepsworth@glow.gov.uk::50d231da-56fa-4404-bc31-93a8c7730687" providerId="AD" clId="Web-{25A42130-A0F0-4AE2-AE99-9DE8B2C20629}" dt="2022-01-13T15:57:10.489" v="52" actId="1076"/>
        <pc:sldMkLst>
          <pc:docMk/>
          <pc:sldMk cId="3320342514" sldId="299"/>
        </pc:sldMkLst>
        <pc:spChg chg="add mod">
          <ac:chgData name="Susan Epsworth" userId="S::essepsworth@glow.gov.uk::50d231da-56fa-4404-bc31-93a8c7730687" providerId="AD" clId="Web-{25A42130-A0F0-4AE2-AE99-9DE8B2C20629}" dt="2022-01-13T15:56:27.598" v="15" actId="14100"/>
          <ac:spMkLst>
            <pc:docMk/>
            <pc:sldMk cId="3320342514" sldId="299"/>
            <ac:spMk id="11" creationId="{10A759D8-7E60-420E-B8EF-11BC1DE429F5}"/>
          </ac:spMkLst>
        </pc:spChg>
        <pc:spChg chg="add mod">
          <ac:chgData name="Susan Epsworth" userId="S::essepsworth@glow.gov.uk::50d231da-56fa-4404-bc31-93a8c7730687" providerId="AD" clId="Web-{25A42130-A0F0-4AE2-AE99-9DE8B2C20629}" dt="2022-01-13T15:56:42.458" v="26" actId="20577"/>
          <ac:spMkLst>
            <pc:docMk/>
            <pc:sldMk cId="3320342514" sldId="299"/>
            <ac:spMk id="12" creationId="{013C6F26-1F9D-4686-9D1C-7CC94B61B058}"/>
          </ac:spMkLst>
        </pc:spChg>
        <pc:spChg chg="add mod">
          <ac:chgData name="Susan Epsworth" userId="S::essepsworth@glow.gov.uk::50d231da-56fa-4404-bc31-93a8c7730687" providerId="AD" clId="Web-{25A42130-A0F0-4AE2-AE99-9DE8B2C20629}" dt="2022-01-13T15:56:55.098" v="39" actId="14100"/>
          <ac:spMkLst>
            <pc:docMk/>
            <pc:sldMk cId="3320342514" sldId="299"/>
            <ac:spMk id="13" creationId="{6C81C015-24A2-4EEE-8753-6190C24014AD}"/>
          </ac:spMkLst>
        </pc:spChg>
        <pc:spChg chg="add mod">
          <ac:chgData name="Susan Epsworth" userId="S::essepsworth@glow.gov.uk::50d231da-56fa-4404-bc31-93a8c7730687" providerId="AD" clId="Web-{25A42130-A0F0-4AE2-AE99-9DE8B2C20629}" dt="2022-01-13T15:57:10.489" v="52" actId="1076"/>
          <ac:spMkLst>
            <pc:docMk/>
            <pc:sldMk cId="3320342514" sldId="299"/>
            <ac:spMk id="14" creationId="{33EC9AA6-AB68-4F9E-AE5F-722FD4A2F5D6}"/>
          </ac:spMkLst>
        </pc:spChg>
      </pc:sldChg>
    </pc:docChg>
  </pc:docChgLst>
  <pc:docChgLst>
    <pc:chgData name="Susan Epsworth" userId="S::essepsworth@glow.gov.uk::50d231da-56fa-4404-bc31-93a8c7730687" providerId="AD" clId="Web-{743A1913-C9A6-4138-810B-A2FFF6D6EDFF}"/>
    <pc:docChg chg="addSld delSld modSld sldOrd">
      <pc:chgData name="Susan Epsworth" userId="S::essepsworth@glow.gov.uk::50d231da-56fa-4404-bc31-93a8c7730687" providerId="AD" clId="Web-{743A1913-C9A6-4138-810B-A2FFF6D6EDFF}" dt="2022-02-25T10:31:52.802" v="146" actId="20577"/>
      <pc:docMkLst>
        <pc:docMk/>
      </pc:docMkLst>
      <pc:sldChg chg="del">
        <pc:chgData name="Susan Epsworth" userId="S::essepsworth@glow.gov.uk::50d231da-56fa-4404-bc31-93a8c7730687" providerId="AD" clId="Web-{743A1913-C9A6-4138-810B-A2FFF6D6EDFF}" dt="2022-02-25T10:28:08.205" v="98"/>
        <pc:sldMkLst>
          <pc:docMk/>
          <pc:sldMk cId="3713836157" sldId="307"/>
        </pc:sldMkLst>
      </pc:sldChg>
      <pc:sldChg chg="modNotes">
        <pc:chgData name="Susan Epsworth" userId="S::essepsworth@glow.gov.uk::50d231da-56fa-4404-bc31-93a8c7730687" providerId="AD" clId="Web-{743A1913-C9A6-4138-810B-A2FFF6D6EDFF}" dt="2022-02-25T10:12:45.709" v="5"/>
        <pc:sldMkLst>
          <pc:docMk/>
          <pc:sldMk cId="2871936570" sldId="310"/>
        </pc:sldMkLst>
      </pc:sldChg>
      <pc:sldChg chg="modSp add replId modNotes">
        <pc:chgData name="Susan Epsworth" userId="S::essepsworth@glow.gov.uk::50d231da-56fa-4404-bc31-93a8c7730687" providerId="AD" clId="Web-{743A1913-C9A6-4138-810B-A2FFF6D6EDFF}" dt="2022-02-25T10:26:01.891" v="96"/>
        <pc:sldMkLst>
          <pc:docMk/>
          <pc:sldMk cId="2431255357" sldId="313"/>
        </pc:sldMkLst>
        <pc:spChg chg="mod">
          <ac:chgData name="Susan Epsworth" userId="S::essepsworth@glow.gov.uk::50d231da-56fa-4404-bc31-93a8c7730687" providerId="AD" clId="Web-{743A1913-C9A6-4138-810B-A2FFF6D6EDFF}" dt="2022-02-25T10:14:31.023" v="29" actId="20577"/>
          <ac:spMkLst>
            <pc:docMk/>
            <pc:sldMk cId="2431255357" sldId="313"/>
            <ac:spMk id="3" creationId="{00000000-0000-0000-0000-000000000000}"/>
          </ac:spMkLst>
        </pc:spChg>
      </pc:sldChg>
      <pc:sldChg chg="addSp delSp modSp add ord replId modNotes">
        <pc:chgData name="Susan Epsworth" userId="S::essepsworth@glow.gov.uk::50d231da-56fa-4404-bc31-93a8c7730687" providerId="AD" clId="Web-{743A1913-C9A6-4138-810B-A2FFF6D6EDFF}" dt="2022-02-25T10:24:34.374" v="65"/>
        <pc:sldMkLst>
          <pc:docMk/>
          <pc:sldMk cId="3538732834" sldId="314"/>
        </pc:sldMkLst>
        <pc:spChg chg="mod">
          <ac:chgData name="Susan Epsworth" userId="S::essepsworth@glow.gov.uk::50d231da-56fa-4404-bc31-93a8c7730687" providerId="AD" clId="Web-{743A1913-C9A6-4138-810B-A2FFF6D6EDFF}" dt="2022-02-25T10:23:15.514" v="41" actId="20577"/>
          <ac:spMkLst>
            <pc:docMk/>
            <pc:sldMk cId="3538732834" sldId="314"/>
            <ac:spMk id="2" creationId="{00000000-0000-0000-0000-000000000000}"/>
          </ac:spMkLst>
        </pc:spChg>
        <pc:spChg chg="del">
          <ac:chgData name="Susan Epsworth" userId="S::essepsworth@glow.gov.uk::50d231da-56fa-4404-bc31-93a8c7730687" providerId="AD" clId="Web-{743A1913-C9A6-4138-810B-A2FFF6D6EDFF}" dt="2022-02-25T10:23:04.983" v="34"/>
          <ac:spMkLst>
            <pc:docMk/>
            <pc:sldMk cId="3538732834" sldId="314"/>
            <ac:spMk id="3" creationId="{00000000-0000-0000-0000-000000000000}"/>
          </ac:spMkLst>
        </pc:spChg>
        <pc:spChg chg="add mod">
          <ac:chgData name="Susan Epsworth" userId="S::essepsworth@glow.gov.uk::50d231da-56fa-4404-bc31-93a8c7730687" providerId="AD" clId="Web-{743A1913-C9A6-4138-810B-A2FFF6D6EDFF}" dt="2022-02-25T10:23:04.983" v="34"/>
          <ac:spMkLst>
            <pc:docMk/>
            <pc:sldMk cId="3538732834" sldId="314"/>
            <ac:spMk id="5" creationId="{F7E62C0B-B322-4029-938C-3E086F063FE4}"/>
          </ac:spMkLst>
        </pc:spChg>
      </pc:sldChg>
      <pc:sldChg chg="add del replId">
        <pc:chgData name="Susan Epsworth" userId="S::essepsworth@glow.gov.uk::50d231da-56fa-4404-bc31-93a8c7730687" providerId="AD" clId="Web-{743A1913-C9A6-4138-810B-A2FFF6D6EDFF}" dt="2022-02-25T10:23:21.889" v="42"/>
        <pc:sldMkLst>
          <pc:docMk/>
          <pc:sldMk cId="424494157" sldId="315"/>
        </pc:sldMkLst>
      </pc:sldChg>
      <pc:sldChg chg="addSp delSp modSp add replId modNotes">
        <pc:chgData name="Susan Epsworth" userId="S::essepsworth@glow.gov.uk::50d231da-56fa-4404-bc31-93a8c7730687" providerId="AD" clId="Web-{743A1913-C9A6-4138-810B-A2FFF6D6EDFF}" dt="2022-02-25T10:24:21.577" v="61"/>
        <pc:sldMkLst>
          <pc:docMk/>
          <pc:sldMk cId="1313608732" sldId="316"/>
        </pc:sldMkLst>
        <pc:spChg chg="mod">
          <ac:chgData name="Susan Epsworth" userId="S::essepsworth@glow.gov.uk::50d231da-56fa-4404-bc31-93a8c7730687" providerId="AD" clId="Web-{743A1913-C9A6-4138-810B-A2FFF6D6EDFF}" dt="2022-02-25T10:23:36.670" v="57" actId="20577"/>
          <ac:spMkLst>
            <pc:docMk/>
            <pc:sldMk cId="1313608732" sldId="316"/>
            <ac:spMk id="2" creationId="{00000000-0000-0000-0000-000000000000}"/>
          </ac:spMkLst>
        </pc:spChg>
        <pc:spChg chg="del">
          <ac:chgData name="Susan Epsworth" userId="S::essepsworth@glow.gov.uk::50d231da-56fa-4404-bc31-93a8c7730687" providerId="AD" clId="Web-{743A1913-C9A6-4138-810B-A2FFF6D6EDFF}" dt="2022-02-25T10:23:24.983" v="43"/>
          <ac:spMkLst>
            <pc:docMk/>
            <pc:sldMk cId="1313608732" sldId="316"/>
            <ac:spMk id="3" creationId="{00000000-0000-0000-0000-000000000000}"/>
          </ac:spMkLst>
        </pc:spChg>
        <pc:spChg chg="add mod">
          <ac:chgData name="Susan Epsworth" userId="S::essepsworth@glow.gov.uk::50d231da-56fa-4404-bc31-93a8c7730687" providerId="AD" clId="Web-{743A1913-C9A6-4138-810B-A2FFF6D6EDFF}" dt="2022-02-25T10:23:24.983" v="43"/>
          <ac:spMkLst>
            <pc:docMk/>
            <pc:sldMk cId="1313608732" sldId="316"/>
            <ac:spMk id="5" creationId="{8C46A375-C3B5-4FFC-81EF-5B1C69E64FC4}"/>
          </ac:spMkLst>
        </pc:spChg>
      </pc:sldChg>
      <pc:sldChg chg="modSp add ord replId modNotes">
        <pc:chgData name="Susan Epsworth" userId="S::essepsworth@glow.gov.uk::50d231da-56fa-4404-bc31-93a8c7730687" providerId="AD" clId="Web-{743A1913-C9A6-4138-810B-A2FFF6D6EDFF}" dt="2022-02-25T10:25:03.843" v="74"/>
        <pc:sldMkLst>
          <pc:docMk/>
          <pc:sldMk cId="345714035" sldId="317"/>
        </pc:sldMkLst>
        <pc:spChg chg="mod">
          <ac:chgData name="Susan Epsworth" userId="S::essepsworth@glow.gov.uk::50d231da-56fa-4404-bc31-93a8c7730687" providerId="AD" clId="Web-{743A1913-C9A6-4138-810B-A2FFF6D6EDFF}" dt="2022-02-25T10:24:46.734" v="68" actId="20577"/>
          <ac:spMkLst>
            <pc:docMk/>
            <pc:sldMk cId="345714035" sldId="317"/>
            <ac:spMk id="2" creationId="{00000000-0000-0000-0000-000000000000}"/>
          </ac:spMkLst>
        </pc:spChg>
      </pc:sldChg>
      <pc:sldChg chg="modSp add ord replId modNotes">
        <pc:chgData name="Susan Epsworth" userId="S::essepsworth@glow.gov.uk::50d231da-56fa-4404-bc31-93a8c7730687" providerId="AD" clId="Web-{743A1913-C9A6-4138-810B-A2FFF6D6EDFF}" dt="2022-02-25T10:25:57.438" v="95"/>
        <pc:sldMkLst>
          <pc:docMk/>
          <pc:sldMk cId="2285615260" sldId="318"/>
        </pc:sldMkLst>
        <pc:spChg chg="mod">
          <ac:chgData name="Susan Epsworth" userId="S::essepsworth@glow.gov.uk::50d231da-56fa-4404-bc31-93a8c7730687" providerId="AD" clId="Web-{743A1913-C9A6-4138-810B-A2FFF6D6EDFF}" dt="2022-02-25T10:25:49.360" v="93" actId="20577"/>
          <ac:spMkLst>
            <pc:docMk/>
            <pc:sldMk cId="2285615260" sldId="318"/>
            <ac:spMk id="3" creationId="{00000000-0000-0000-0000-000000000000}"/>
          </ac:spMkLst>
        </pc:spChg>
      </pc:sldChg>
      <pc:sldChg chg="add replId">
        <pc:chgData name="Susan Epsworth" userId="S::essepsworth@glow.gov.uk::50d231da-56fa-4404-bc31-93a8c7730687" providerId="AD" clId="Web-{743A1913-C9A6-4138-810B-A2FFF6D6EDFF}" dt="2022-02-25T10:28:04.721" v="97"/>
        <pc:sldMkLst>
          <pc:docMk/>
          <pc:sldMk cId="1938129218" sldId="319"/>
        </pc:sldMkLst>
      </pc:sldChg>
      <pc:sldChg chg="addSp modSp add ord replId modNotes">
        <pc:chgData name="Susan Epsworth" userId="S::essepsworth@glow.gov.uk::50d231da-56fa-4404-bc31-93a8c7730687" providerId="AD" clId="Web-{743A1913-C9A6-4138-810B-A2FFF6D6EDFF}" dt="2022-02-25T10:31:52.802" v="146" actId="20577"/>
        <pc:sldMkLst>
          <pc:docMk/>
          <pc:sldMk cId="2146580943" sldId="320"/>
        </pc:sldMkLst>
        <pc:spChg chg="mod">
          <ac:chgData name="Susan Epsworth" userId="S::essepsworth@glow.gov.uk::50d231da-56fa-4404-bc31-93a8c7730687" providerId="AD" clId="Web-{743A1913-C9A6-4138-810B-A2FFF6D6EDFF}" dt="2022-02-25T10:31:52.802" v="146" actId="20577"/>
          <ac:spMkLst>
            <pc:docMk/>
            <pc:sldMk cId="2146580943" sldId="320"/>
            <ac:spMk id="3" creationId="{00000000-0000-0000-0000-000000000000}"/>
          </ac:spMkLst>
        </pc:spChg>
        <pc:picChg chg="add mod">
          <ac:chgData name="Susan Epsworth" userId="S::essepsworth@glow.gov.uk::50d231da-56fa-4404-bc31-93a8c7730687" providerId="AD" clId="Web-{743A1913-C9A6-4138-810B-A2FFF6D6EDFF}" dt="2022-02-25T10:31:38.098" v="126" actId="1076"/>
          <ac:picMkLst>
            <pc:docMk/>
            <pc:sldMk cId="2146580943" sldId="320"/>
            <ac:picMk id="4" creationId="{1FF365BC-A680-43EA-A68F-68679614861B}"/>
          </ac:picMkLst>
        </pc:picChg>
      </pc:sldChg>
    </pc:docChg>
  </pc:docChgLst>
  <pc:docChgLst>
    <pc:chgData name="Susan Epsworth" userId="S::essepsworth@glow.gov.uk::50d231da-56fa-4404-bc31-93a8c7730687" providerId="AD" clId="Web-{64D10BC6-D4F5-4446-B699-D757B51495C3}"/>
    <pc:docChg chg="addSld delSld modSld sldOrd">
      <pc:chgData name="Susan Epsworth" userId="S::essepsworth@glow.gov.uk::50d231da-56fa-4404-bc31-93a8c7730687" providerId="AD" clId="Web-{64D10BC6-D4F5-4446-B699-D757B51495C3}" dt="2022-02-01T14:52:09.559" v="19"/>
      <pc:docMkLst>
        <pc:docMk/>
      </pc:docMkLst>
      <pc:sldChg chg="addSp delSp modSp">
        <pc:chgData name="Susan Epsworth" userId="S::essepsworth@glow.gov.uk::50d231da-56fa-4404-bc31-93a8c7730687" providerId="AD" clId="Web-{64D10BC6-D4F5-4446-B699-D757B51495C3}" dt="2022-02-01T14:51:17.557" v="13" actId="14100"/>
        <pc:sldMkLst>
          <pc:docMk/>
          <pc:sldMk cId="2776772115" sldId="275"/>
        </pc:sldMkLst>
        <pc:spChg chg="add mod ord">
          <ac:chgData name="Susan Epsworth" userId="S::essepsworth@glow.gov.uk::50d231da-56fa-4404-bc31-93a8c7730687" providerId="AD" clId="Web-{64D10BC6-D4F5-4446-B699-D757B51495C3}" dt="2022-02-01T14:50:50.604" v="9" actId="14100"/>
          <ac:spMkLst>
            <pc:docMk/>
            <pc:sldMk cId="2776772115" sldId="275"/>
            <ac:spMk id="2" creationId="{A5E19560-6AD6-45F1-B588-E4AB1DAFB1DE}"/>
          </ac:spMkLst>
        </pc:spChg>
        <pc:spChg chg="add del">
          <ac:chgData name="Susan Epsworth" userId="S::essepsworth@glow.gov.uk::50d231da-56fa-4404-bc31-93a8c7730687" providerId="AD" clId="Web-{64D10BC6-D4F5-4446-B699-D757B51495C3}" dt="2022-02-01T14:49:58.321" v="2"/>
          <ac:spMkLst>
            <pc:docMk/>
            <pc:sldMk cId="2776772115" sldId="275"/>
            <ac:spMk id="13" creationId="{3F69BB20-3E0A-4A98-8104-9E28B660E2F0}"/>
          </ac:spMkLst>
        </pc:spChg>
        <pc:picChg chg="mod">
          <ac:chgData name="Susan Epsworth" userId="S::essepsworth@glow.gov.uk::50d231da-56fa-4404-bc31-93a8c7730687" providerId="AD" clId="Web-{64D10BC6-D4F5-4446-B699-D757B51495C3}" dt="2022-02-01T14:51:17.557" v="13" actId="14100"/>
          <ac:picMkLst>
            <pc:docMk/>
            <pc:sldMk cId="2776772115" sldId="275"/>
            <ac:picMk id="11" creationId="{0380DC83-E059-4280-B094-4D4F197FC787}"/>
          </ac:picMkLst>
        </pc:picChg>
        <pc:picChg chg="mod">
          <ac:chgData name="Susan Epsworth" userId="S::essepsworth@glow.gov.uk::50d231da-56fa-4404-bc31-93a8c7730687" providerId="AD" clId="Web-{64D10BC6-D4F5-4446-B699-D757B51495C3}" dt="2022-02-01T14:51:07.073" v="10" actId="14100"/>
          <ac:picMkLst>
            <pc:docMk/>
            <pc:sldMk cId="2776772115" sldId="275"/>
            <ac:picMk id="12" creationId="{4201D75E-8E4D-45F9-8CD0-628003F1D9A1}"/>
          </ac:picMkLst>
        </pc:picChg>
      </pc:sldChg>
      <pc:sldChg chg="addSp delSp modSp add ord replId">
        <pc:chgData name="Susan Epsworth" userId="S::essepsworth@glow.gov.uk::50d231da-56fa-4404-bc31-93a8c7730687" providerId="AD" clId="Web-{64D10BC6-D4F5-4446-B699-D757B51495C3}" dt="2022-02-01T14:52:09.559" v="19"/>
        <pc:sldMkLst>
          <pc:docMk/>
          <pc:sldMk cId="585464663" sldId="308"/>
        </pc:sldMkLst>
        <pc:spChg chg="del">
          <ac:chgData name="Susan Epsworth" userId="S::essepsworth@glow.gov.uk::50d231da-56fa-4404-bc31-93a8c7730687" providerId="AD" clId="Web-{64D10BC6-D4F5-4446-B699-D757B51495C3}" dt="2022-02-01T14:52:09.559" v="19"/>
          <ac:spMkLst>
            <pc:docMk/>
            <pc:sldMk cId="585464663" sldId="308"/>
            <ac:spMk id="2" creationId="{00000000-0000-0000-0000-000000000000}"/>
          </ac:spMkLst>
        </pc:spChg>
        <pc:spChg chg="del">
          <ac:chgData name="Susan Epsworth" userId="S::essepsworth@glow.gov.uk::50d231da-56fa-4404-bc31-93a8c7730687" providerId="AD" clId="Web-{64D10BC6-D4F5-4446-B699-D757B51495C3}" dt="2022-02-01T14:52:06.199" v="18"/>
          <ac:spMkLst>
            <pc:docMk/>
            <pc:sldMk cId="585464663" sldId="308"/>
            <ac:spMk id="3" creationId="{00000000-0000-0000-0000-000000000000}"/>
          </ac:spMkLst>
        </pc:spChg>
        <pc:spChg chg="add mod">
          <ac:chgData name="Susan Epsworth" userId="S::essepsworth@glow.gov.uk::50d231da-56fa-4404-bc31-93a8c7730687" providerId="AD" clId="Web-{64D10BC6-D4F5-4446-B699-D757B51495C3}" dt="2022-02-01T14:52:06.199" v="18"/>
          <ac:spMkLst>
            <pc:docMk/>
            <pc:sldMk cId="585464663" sldId="308"/>
            <ac:spMk id="5" creationId="{084A9617-0ACF-4314-B0D7-37744DF5061C}"/>
          </ac:spMkLst>
        </pc:spChg>
        <pc:spChg chg="add mod">
          <ac:chgData name="Susan Epsworth" userId="S::essepsworth@glow.gov.uk::50d231da-56fa-4404-bc31-93a8c7730687" providerId="AD" clId="Web-{64D10BC6-D4F5-4446-B699-D757B51495C3}" dt="2022-02-01T14:52:09.559" v="19"/>
          <ac:spMkLst>
            <pc:docMk/>
            <pc:sldMk cId="585464663" sldId="308"/>
            <ac:spMk id="7" creationId="{82E806D6-4C5B-4547-8AAC-24B309761710}"/>
          </ac:spMkLst>
        </pc:spChg>
      </pc:sldChg>
      <pc:sldChg chg="new del">
        <pc:chgData name="Susan Epsworth" userId="S::essepsworth@glow.gov.uk::50d231da-56fa-4404-bc31-93a8c7730687" providerId="AD" clId="Web-{64D10BC6-D4F5-4446-B699-D757B51495C3}" dt="2022-02-01T14:51:58.199" v="15"/>
        <pc:sldMkLst>
          <pc:docMk/>
          <pc:sldMk cId="1095732134" sldId="308"/>
        </pc:sldMkLst>
      </pc:sldChg>
    </pc:docChg>
  </pc:docChgLst>
  <pc:docChgLst>
    <pc:chgData name="Susan Epsworth" userId="S::essepsworth@glow.gov.uk::50d231da-56fa-4404-bc31-93a8c7730687" providerId="AD" clId="Web-{AF8275A5-4FF2-416E-9781-791354E170D9}"/>
    <pc:docChg chg="modSld">
      <pc:chgData name="Susan Epsworth" userId="S::essepsworth@glow.gov.uk::50d231da-56fa-4404-bc31-93a8c7730687" providerId="AD" clId="Web-{AF8275A5-4FF2-416E-9781-791354E170D9}" dt="2022-03-07T17:03:22.122" v="1" actId="20577"/>
      <pc:docMkLst>
        <pc:docMk/>
      </pc:docMkLst>
      <pc:sldChg chg="modSp">
        <pc:chgData name="Susan Epsworth" userId="S::essepsworth@glow.gov.uk::50d231da-56fa-4404-bc31-93a8c7730687" providerId="AD" clId="Web-{AF8275A5-4FF2-416E-9781-791354E170D9}" dt="2022-03-07T17:03:22.122" v="1" actId="20577"/>
        <pc:sldMkLst>
          <pc:docMk/>
          <pc:sldMk cId="4011185773" sldId="330"/>
        </pc:sldMkLst>
        <pc:spChg chg="mod">
          <ac:chgData name="Susan Epsworth" userId="S::essepsworth@glow.gov.uk::50d231da-56fa-4404-bc31-93a8c7730687" providerId="AD" clId="Web-{AF8275A5-4FF2-416E-9781-791354E170D9}" dt="2022-03-07T17:03:22.122" v="1" actId="20577"/>
          <ac:spMkLst>
            <pc:docMk/>
            <pc:sldMk cId="4011185773" sldId="330"/>
            <ac:spMk id="17" creationId="{00000000-0000-0000-0000-000000000000}"/>
          </ac:spMkLst>
        </pc:spChg>
      </pc:sldChg>
    </pc:docChg>
  </pc:docChgLst>
  <pc:docChgLst>
    <pc:chgData name="Susan Epsworth" userId="S::essepsworth@glow.gov.uk::50d231da-56fa-4404-bc31-93a8c7730687" providerId="AD" clId="Web-{A8FD7F81-6AD4-424E-B860-E9F102671E63}"/>
    <pc:docChg chg="modSld">
      <pc:chgData name="Susan Epsworth" userId="S::essepsworth@glow.gov.uk::50d231da-56fa-4404-bc31-93a8c7730687" providerId="AD" clId="Web-{A8FD7F81-6AD4-424E-B860-E9F102671E63}" dt="2022-02-07T11:32:07.276" v="5" actId="20577"/>
      <pc:docMkLst>
        <pc:docMk/>
      </pc:docMkLst>
      <pc:sldChg chg="modSp">
        <pc:chgData name="Susan Epsworth" userId="S::essepsworth@glow.gov.uk::50d231da-56fa-4404-bc31-93a8c7730687" providerId="AD" clId="Web-{A8FD7F81-6AD4-424E-B860-E9F102671E63}" dt="2022-02-07T11:32:07.276" v="5" actId="20577"/>
        <pc:sldMkLst>
          <pc:docMk/>
          <pc:sldMk cId="3236311735" sldId="284"/>
        </pc:sldMkLst>
        <pc:spChg chg="mod">
          <ac:chgData name="Susan Epsworth" userId="S::essepsworth@glow.gov.uk::50d231da-56fa-4404-bc31-93a8c7730687" providerId="AD" clId="Web-{A8FD7F81-6AD4-424E-B860-E9F102671E63}" dt="2022-02-07T11:32:07.276" v="5" actId="20577"/>
          <ac:spMkLst>
            <pc:docMk/>
            <pc:sldMk cId="3236311735" sldId="284"/>
            <ac:spMk id="3" creationId="{00000000-0000-0000-0000-000000000000}"/>
          </ac:spMkLst>
        </pc:spChg>
      </pc:sldChg>
    </pc:docChg>
  </pc:docChgLst>
  <pc:docChgLst>
    <pc:chgData name="Susan Epsworth" userId="S::essepsworth@glow.gov.uk::50d231da-56fa-4404-bc31-93a8c7730687" providerId="AD" clId="Web-{5F21DC27-B85B-445B-9429-4264D051D68F}"/>
    <pc:docChg chg="modSld">
      <pc:chgData name="Susan Epsworth" userId="S::essepsworth@glow.gov.uk::50d231da-56fa-4404-bc31-93a8c7730687" providerId="AD" clId="Web-{5F21DC27-B85B-445B-9429-4264D051D68F}" dt="2022-01-21T10:32:13.666" v="25"/>
      <pc:docMkLst>
        <pc:docMk/>
      </pc:docMkLst>
      <pc:sldChg chg="modNotes">
        <pc:chgData name="Susan Epsworth" userId="S::essepsworth@glow.gov.uk::50d231da-56fa-4404-bc31-93a8c7730687" providerId="AD" clId="Web-{5F21DC27-B85B-445B-9429-4264D051D68F}" dt="2022-01-21T10:32:13.666" v="25"/>
        <pc:sldMkLst>
          <pc:docMk/>
          <pc:sldMk cId="1874840409" sldId="303"/>
        </pc:sldMkLst>
      </pc:sldChg>
    </pc:docChg>
  </pc:docChgLst>
  <pc:docChgLst>
    <pc:chgData name="Mandy Toogood" userId="S::esmtoogood@glow.gov.uk::feabfbac-f4a9-40cc-9968-b96ae0aae44d" providerId="AD" clId="Web-{273AFBDF-668F-4F10-940B-D08BE9D244E9}"/>
    <pc:docChg chg="modSld">
      <pc:chgData name="Mandy Toogood" userId="S::esmtoogood@glow.gov.uk::feabfbac-f4a9-40cc-9968-b96ae0aae44d" providerId="AD" clId="Web-{273AFBDF-668F-4F10-940B-D08BE9D244E9}" dt="2022-02-07T14:42:24.165" v="190"/>
      <pc:docMkLst>
        <pc:docMk/>
      </pc:docMkLst>
      <pc:sldChg chg="modSp modNotes">
        <pc:chgData name="Mandy Toogood" userId="S::esmtoogood@glow.gov.uk::feabfbac-f4a9-40cc-9968-b96ae0aae44d" providerId="AD" clId="Web-{273AFBDF-668F-4F10-940B-D08BE9D244E9}" dt="2022-02-07T14:42:24.165" v="190"/>
        <pc:sldMkLst>
          <pc:docMk/>
          <pc:sldMk cId="3465565848" sldId="276"/>
        </pc:sldMkLst>
        <pc:spChg chg="mod">
          <ac:chgData name="Mandy Toogood" userId="S::esmtoogood@glow.gov.uk::feabfbac-f4a9-40cc-9968-b96ae0aae44d" providerId="AD" clId="Web-{273AFBDF-668F-4F10-940B-D08BE9D244E9}" dt="2022-02-07T14:32:48.885" v="16" actId="20577"/>
          <ac:spMkLst>
            <pc:docMk/>
            <pc:sldMk cId="3465565848" sldId="276"/>
            <ac:spMk id="3" creationId="{00000000-0000-0000-0000-000000000000}"/>
          </ac:spMkLst>
        </pc:spChg>
      </pc:sldChg>
      <pc:sldChg chg="addSp modSp">
        <pc:chgData name="Mandy Toogood" userId="S::esmtoogood@glow.gov.uk::feabfbac-f4a9-40cc-9968-b96ae0aae44d" providerId="AD" clId="Web-{273AFBDF-668F-4F10-940B-D08BE9D244E9}" dt="2022-02-07T14:18:39.223" v="9"/>
        <pc:sldMkLst>
          <pc:docMk/>
          <pc:sldMk cId="403079108" sldId="290"/>
        </pc:sldMkLst>
        <pc:spChg chg="mod">
          <ac:chgData name="Mandy Toogood" userId="S::esmtoogood@glow.gov.uk::feabfbac-f4a9-40cc-9968-b96ae0aae44d" providerId="AD" clId="Web-{273AFBDF-668F-4F10-940B-D08BE9D244E9}" dt="2022-02-07T14:18:38.238" v="8" actId="20577"/>
          <ac:spMkLst>
            <pc:docMk/>
            <pc:sldMk cId="403079108" sldId="290"/>
            <ac:spMk id="2" creationId="{00000000-0000-0000-0000-000000000000}"/>
          </ac:spMkLst>
        </pc:spChg>
        <pc:spChg chg="add">
          <ac:chgData name="Mandy Toogood" userId="S::esmtoogood@glow.gov.uk::feabfbac-f4a9-40cc-9968-b96ae0aae44d" providerId="AD" clId="Web-{273AFBDF-668F-4F10-940B-D08BE9D244E9}" dt="2022-02-07T14:18:39.223" v="9"/>
          <ac:spMkLst>
            <pc:docMk/>
            <pc:sldMk cId="403079108" sldId="290"/>
            <ac:spMk id="3" creationId="{F375328C-D08D-4C05-82A9-8E7756B6E835}"/>
          </ac:spMkLst>
        </pc:spChg>
      </pc:sldChg>
    </pc:docChg>
  </pc:docChgLst>
  <pc:docChgLst>
    <pc:chgData name="Susan Epsworth" userId="S::essepsworth@glow.gov.uk::50d231da-56fa-4404-bc31-93a8c7730687" providerId="AD" clId="Web-{8C392A38-E9E1-4F00-96E1-E3213200679A}"/>
    <pc:docChg chg="modSld">
      <pc:chgData name="Susan Epsworth" userId="S::essepsworth@glow.gov.uk::50d231da-56fa-4404-bc31-93a8c7730687" providerId="AD" clId="Web-{8C392A38-E9E1-4F00-96E1-E3213200679A}" dt="2022-02-01T14:39:52.664" v="346"/>
      <pc:docMkLst>
        <pc:docMk/>
      </pc:docMkLst>
      <pc:sldChg chg="modNotes">
        <pc:chgData name="Susan Epsworth" userId="S::essepsworth@glow.gov.uk::50d231da-56fa-4404-bc31-93a8c7730687" providerId="AD" clId="Web-{8C392A38-E9E1-4F00-96E1-E3213200679A}" dt="2022-02-01T14:39:27.429" v="304"/>
        <pc:sldMkLst>
          <pc:docMk/>
          <pc:sldMk cId="1117180218" sldId="302"/>
        </pc:sldMkLst>
      </pc:sldChg>
      <pc:sldChg chg="modNotes">
        <pc:chgData name="Susan Epsworth" userId="S::essepsworth@glow.gov.uk::50d231da-56fa-4404-bc31-93a8c7730687" providerId="AD" clId="Web-{8C392A38-E9E1-4F00-96E1-E3213200679A}" dt="2022-02-01T14:39:52.664" v="346"/>
        <pc:sldMkLst>
          <pc:docMk/>
          <pc:sldMk cId="3155642877" sldId="306"/>
        </pc:sldMkLst>
      </pc:sldChg>
    </pc:docChg>
  </pc:docChgLst>
  <pc:docChgLst>
    <pc:chgData name="Susan Epsworth" userId="S::essepsworth@glow.gov.uk::50d231da-56fa-4404-bc31-93a8c7730687" providerId="AD" clId="Web-{2624BFEA-A031-4F99-B758-30D917CC0CF9}"/>
    <pc:docChg chg="delSld modSld">
      <pc:chgData name="Susan Epsworth" userId="S::essepsworth@glow.gov.uk::50d231da-56fa-4404-bc31-93a8c7730687" providerId="AD" clId="Web-{2624BFEA-A031-4F99-B758-30D917CC0CF9}" dt="2022-02-25T11:47:29.153" v="96" actId="20577"/>
      <pc:docMkLst>
        <pc:docMk/>
      </pc:docMkLst>
      <pc:sldChg chg="modSp">
        <pc:chgData name="Susan Epsworth" userId="S::essepsworth@glow.gov.uk::50d231da-56fa-4404-bc31-93a8c7730687" providerId="AD" clId="Web-{2624BFEA-A031-4F99-B758-30D917CC0CF9}" dt="2022-02-25T11:43:56.241" v="35" actId="20577"/>
        <pc:sldMkLst>
          <pc:docMk/>
          <pc:sldMk cId="126438548" sldId="285"/>
        </pc:sldMkLst>
        <pc:spChg chg="mod">
          <ac:chgData name="Susan Epsworth" userId="S::essepsworth@glow.gov.uk::50d231da-56fa-4404-bc31-93a8c7730687" providerId="AD" clId="Web-{2624BFEA-A031-4F99-B758-30D917CC0CF9}" dt="2022-02-25T11:43:56.241" v="35" actId="20577"/>
          <ac:spMkLst>
            <pc:docMk/>
            <pc:sldMk cId="126438548" sldId="285"/>
            <ac:spMk id="3" creationId="{00000000-0000-0000-0000-000000000000}"/>
          </ac:spMkLst>
        </pc:spChg>
      </pc:sldChg>
      <pc:sldChg chg="del">
        <pc:chgData name="Susan Epsworth" userId="S::essepsworth@glow.gov.uk::50d231da-56fa-4404-bc31-93a8c7730687" providerId="AD" clId="Web-{2624BFEA-A031-4F99-B758-30D917CC0CF9}" dt="2022-02-25T11:43:15.209" v="0"/>
        <pc:sldMkLst>
          <pc:docMk/>
          <pc:sldMk cId="842943231" sldId="286"/>
        </pc:sldMkLst>
      </pc:sldChg>
      <pc:sldChg chg="modSp">
        <pc:chgData name="Susan Epsworth" userId="S::essepsworth@glow.gov.uk::50d231da-56fa-4404-bc31-93a8c7730687" providerId="AD" clId="Web-{2624BFEA-A031-4F99-B758-30D917CC0CF9}" dt="2022-02-25T11:47:29.153" v="96" actId="20577"/>
        <pc:sldMkLst>
          <pc:docMk/>
          <pc:sldMk cId="2146580943" sldId="320"/>
        </pc:sldMkLst>
        <pc:spChg chg="mod">
          <ac:chgData name="Susan Epsworth" userId="S::essepsworth@glow.gov.uk::50d231da-56fa-4404-bc31-93a8c7730687" providerId="AD" clId="Web-{2624BFEA-A031-4F99-B758-30D917CC0CF9}" dt="2022-02-25T11:47:29.153" v="96" actId="20577"/>
          <ac:spMkLst>
            <pc:docMk/>
            <pc:sldMk cId="2146580943" sldId="320"/>
            <ac:spMk id="3" creationId="{00000000-0000-0000-0000-000000000000}"/>
          </ac:spMkLst>
        </pc:spChg>
        <pc:picChg chg="mod">
          <ac:chgData name="Susan Epsworth" userId="S::essepsworth@glow.gov.uk::50d231da-56fa-4404-bc31-93a8c7730687" providerId="AD" clId="Web-{2624BFEA-A031-4F99-B758-30D917CC0CF9}" dt="2022-02-25T11:45:02.477" v="88" actId="1076"/>
          <ac:picMkLst>
            <pc:docMk/>
            <pc:sldMk cId="2146580943" sldId="320"/>
            <ac:picMk id="5" creationId="{4BB39D7A-D6B7-4FEC-A28A-B0A5FD5A404D}"/>
          </ac:picMkLst>
        </pc:picChg>
      </pc:sldChg>
    </pc:docChg>
  </pc:docChgLst>
  <pc:docChgLst>
    <pc:chgData name="Nicola Sykes" userId="S::esnsykes@glow.gov.uk::5e90a11f-1d5d-44a0-ba90-9ce10b136b7c" providerId="AD" clId="Web-{203EB785-EB47-4E88-8C2C-692ED68F2384}"/>
    <pc:docChg chg="modSld">
      <pc:chgData name="Nicola Sykes" userId="S::esnsykes@glow.gov.uk::5e90a11f-1d5d-44a0-ba90-9ce10b136b7c" providerId="AD" clId="Web-{203EB785-EB47-4E88-8C2C-692ED68F2384}" dt="2022-02-07T11:54:30.260" v="11" actId="20577"/>
      <pc:docMkLst>
        <pc:docMk/>
      </pc:docMkLst>
      <pc:sldChg chg="modSp">
        <pc:chgData name="Nicola Sykes" userId="S::esnsykes@glow.gov.uk::5e90a11f-1d5d-44a0-ba90-9ce10b136b7c" providerId="AD" clId="Web-{203EB785-EB47-4E88-8C2C-692ED68F2384}" dt="2022-02-07T11:54:30.260" v="11" actId="20577"/>
        <pc:sldMkLst>
          <pc:docMk/>
          <pc:sldMk cId="3236311735" sldId="284"/>
        </pc:sldMkLst>
        <pc:spChg chg="mod">
          <ac:chgData name="Nicola Sykes" userId="S::esnsykes@glow.gov.uk::5e90a11f-1d5d-44a0-ba90-9ce10b136b7c" providerId="AD" clId="Web-{203EB785-EB47-4E88-8C2C-692ED68F2384}" dt="2022-02-07T11:54:30.260" v="11" actId="20577"/>
          <ac:spMkLst>
            <pc:docMk/>
            <pc:sldMk cId="3236311735" sldId="284"/>
            <ac:spMk id="3" creationId="{00000000-0000-0000-0000-000000000000}"/>
          </ac:spMkLst>
        </pc:spChg>
      </pc:sldChg>
    </pc:docChg>
  </pc:docChgLst>
  <pc:docChgLst>
    <pc:chgData name="Susan Epsworth" userId="S::essepsworth@glow.gov.uk::50d231da-56fa-4404-bc31-93a8c7730687" providerId="AD" clId="Web-{DDA2D0A7-5AAA-4673-9464-2933A306D015}"/>
    <pc:docChg chg="modSld">
      <pc:chgData name="Susan Epsworth" userId="S::essepsworth@glow.gov.uk::50d231da-56fa-4404-bc31-93a8c7730687" providerId="AD" clId="Web-{DDA2D0A7-5AAA-4673-9464-2933A306D015}" dt="2022-02-07T12:07:01.446" v="1"/>
      <pc:docMkLst>
        <pc:docMk/>
      </pc:docMkLst>
      <pc:sldChg chg="modNotes">
        <pc:chgData name="Susan Epsworth" userId="S::essepsworth@glow.gov.uk::50d231da-56fa-4404-bc31-93a8c7730687" providerId="AD" clId="Web-{DDA2D0A7-5AAA-4673-9464-2933A306D015}" dt="2022-02-07T12:07:01.446" v="1"/>
        <pc:sldMkLst>
          <pc:docMk/>
          <pc:sldMk cId="126438548" sldId="285"/>
        </pc:sldMkLst>
      </pc:sldChg>
    </pc:docChg>
  </pc:docChgLst>
  <pc:docChgLst>
    <pc:chgData name="Susan Epsworth" userId="S::essepsworth@glow.gov.uk::50d231da-56fa-4404-bc31-93a8c7730687" providerId="AD" clId="Web-{D5249F8B-B4D5-49FA-A5E7-E67576FF0304}"/>
    <pc:docChg chg="modSld">
      <pc:chgData name="Susan Epsworth" userId="S::essepsworth@glow.gov.uk::50d231da-56fa-4404-bc31-93a8c7730687" providerId="AD" clId="Web-{D5249F8B-B4D5-49FA-A5E7-E67576FF0304}" dt="2022-02-07T15:25:15.577" v="10" actId="1076"/>
      <pc:docMkLst>
        <pc:docMk/>
      </pc:docMkLst>
      <pc:sldChg chg="modSp">
        <pc:chgData name="Susan Epsworth" userId="S::essepsworth@glow.gov.uk::50d231da-56fa-4404-bc31-93a8c7730687" providerId="AD" clId="Web-{D5249F8B-B4D5-49FA-A5E7-E67576FF0304}" dt="2022-02-07T15:25:15.577" v="10" actId="1076"/>
        <pc:sldMkLst>
          <pc:docMk/>
          <pc:sldMk cId="75031868" sldId="300"/>
        </pc:sldMkLst>
        <pc:spChg chg="mod">
          <ac:chgData name="Susan Epsworth" userId="S::essepsworth@glow.gov.uk::50d231da-56fa-4404-bc31-93a8c7730687" providerId="AD" clId="Web-{D5249F8B-B4D5-49FA-A5E7-E67576FF0304}" dt="2022-02-07T15:25:15.577" v="10" actId="1076"/>
          <ac:spMkLst>
            <pc:docMk/>
            <pc:sldMk cId="75031868" sldId="300"/>
            <ac:spMk id="11" creationId="{00000000-0000-0000-0000-000000000000}"/>
          </ac:spMkLst>
        </pc:spChg>
      </pc:sldChg>
      <pc:sldChg chg="modSp">
        <pc:chgData name="Susan Epsworth" userId="S::essepsworth@glow.gov.uk::50d231da-56fa-4404-bc31-93a8c7730687" providerId="AD" clId="Web-{D5249F8B-B4D5-49FA-A5E7-E67576FF0304}" dt="2022-02-07T15:24:47.373" v="7" actId="1076"/>
        <pc:sldMkLst>
          <pc:docMk/>
          <pc:sldMk cId="2377460128" sldId="305"/>
        </pc:sldMkLst>
        <pc:spChg chg="mod">
          <ac:chgData name="Susan Epsworth" userId="S::essepsworth@glow.gov.uk::50d231da-56fa-4404-bc31-93a8c7730687" providerId="AD" clId="Web-{D5249F8B-B4D5-49FA-A5E7-E67576FF0304}" dt="2022-02-07T15:24:43.435" v="6" actId="1076"/>
          <ac:spMkLst>
            <pc:docMk/>
            <pc:sldMk cId="2377460128" sldId="305"/>
            <ac:spMk id="2" creationId="{00000000-0000-0000-0000-000000000000}"/>
          </ac:spMkLst>
        </pc:spChg>
        <pc:spChg chg="mod">
          <ac:chgData name="Susan Epsworth" userId="S::essepsworth@glow.gov.uk::50d231da-56fa-4404-bc31-93a8c7730687" providerId="AD" clId="Web-{D5249F8B-B4D5-49FA-A5E7-E67576FF0304}" dt="2022-02-07T15:24:47.373" v="7" actId="1076"/>
          <ac:spMkLst>
            <pc:docMk/>
            <pc:sldMk cId="2377460128" sldId="305"/>
            <ac:spMk id="3" creationId="{8BE3258E-1E04-4972-8EBD-4D4B723C02B3}"/>
          </ac:spMkLst>
        </pc:spChg>
      </pc:sldChg>
      <pc:sldChg chg="modSp">
        <pc:chgData name="Susan Epsworth" userId="S::essepsworth@glow.gov.uk::50d231da-56fa-4404-bc31-93a8c7730687" providerId="AD" clId="Web-{D5249F8B-B4D5-49FA-A5E7-E67576FF0304}" dt="2022-02-07T15:24:23.059" v="3" actId="20577"/>
        <pc:sldMkLst>
          <pc:docMk/>
          <pc:sldMk cId="1569458690" sldId="311"/>
        </pc:sldMkLst>
        <pc:spChg chg="mod">
          <ac:chgData name="Susan Epsworth" userId="S::essepsworth@glow.gov.uk::50d231da-56fa-4404-bc31-93a8c7730687" providerId="AD" clId="Web-{D5249F8B-B4D5-49FA-A5E7-E67576FF0304}" dt="2022-02-07T15:21:37.347" v="1" actId="20577"/>
          <ac:spMkLst>
            <pc:docMk/>
            <pc:sldMk cId="1569458690" sldId="311"/>
            <ac:spMk id="5" creationId="{334F252F-1C59-4138-99FE-E25F0758937B}"/>
          </ac:spMkLst>
        </pc:spChg>
        <pc:spChg chg="mod">
          <ac:chgData name="Susan Epsworth" userId="S::essepsworth@glow.gov.uk::50d231da-56fa-4404-bc31-93a8c7730687" providerId="AD" clId="Web-{D5249F8B-B4D5-49FA-A5E7-E67576FF0304}" dt="2022-02-07T15:24:23.059" v="3" actId="20577"/>
          <ac:spMkLst>
            <pc:docMk/>
            <pc:sldMk cId="1569458690" sldId="311"/>
            <ac:spMk id="6" creationId="{0EF1FC41-18FD-40ED-B499-F8DC7B9E7424}"/>
          </ac:spMkLst>
        </pc:spChg>
      </pc:sldChg>
    </pc:docChg>
  </pc:docChgLst>
  <pc:docChgLst>
    <pc:chgData name="Susan Epsworth" userId="S::essepsworth@glow.gov.uk::50d231da-56fa-4404-bc31-93a8c7730687" providerId="AD" clId="Web-{6EC483F9-873E-439A-B8DA-6A6EFF8BE0E8}"/>
    <pc:docChg chg="addSld modSld">
      <pc:chgData name="Susan Epsworth" userId="S::essepsworth@glow.gov.uk::50d231da-56fa-4404-bc31-93a8c7730687" providerId="AD" clId="Web-{6EC483F9-873E-439A-B8DA-6A6EFF8BE0E8}" dt="2022-01-25T17:09:18.393" v="40" actId="20577"/>
      <pc:docMkLst>
        <pc:docMk/>
      </pc:docMkLst>
      <pc:sldChg chg="addSp modSp add replId modNotes">
        <pc:chgData name="Susan Epsworth" userId="S::essepsworth@glow.gov.uk::50d231da-56fa-4404-bc31-93a8c7730687" providerId="AD" clId="Web-{6EC483F9-873E-439A-B8DA-6A6EFF8BE0E8}" dt="2022-01-25T17:09:18.393" v="40" actId="20577"/>
        <pc:sldMkLst>
          <pc:docMk/>
          <pc:sldMk cId="3713836157" sldId="307"/>
        </pc:sldMkLst>
        <pc:spChg chg="mod">
          <ac:chgData name="Susan Epsworth" userId="S::essepsworth@glow.gov.uk::50d231da-56fa-4404-bc31-93a8c7730687" providerId="AD" clId="Web-{6EC483F9-873E-439A-B8DA-6A6EFF8BE0E8}" dt="2022-01-25T17:09:18.393" v="40" actId="20577"/>
          <ac:spMkLst>
            <pc:docMk/>
            <pc:sldMk cId="3713836157" sldId="307"/>
            <ac:spMk id="2" creationId="{00000000-0000-0000-0000-000000000000}"/>
          </ac:spMkLst>
        </pc:spChg>
        <pc:picChg chg="add mod">
          <ac:chgData name="Susan Epsworth" userId="S::essepsworth@glow.gov.uk::50d231da-56fa-4404-bc31-93a8c7730687" providerId="AD" clId="Web-{6EC483F9-873E-439A-B8DA-6A6EFF8BE0E8}" dt="2022-01-25T17:09:14.393" v="38" actId="1076"/>
          <ac:picMkLst>
            <pc:docMk/>
            <pc:sldMk cId="3713836157" sldId="307"/>
            <ac:picMk id="4" creationId="{E253A0FC-E3B7-45F9-9ED4-1CBF119FBD32}"/>
          </ac:picMkLst>
        </pc:picChg>
        <pc:picChg chg="add mod">
          <ac:chgData name="Susan Epsworth" userId="S::essepsworth@glow.gov.uk::50d231da-56fa-4404-bc31-93a8c7730687" providerId="AD" clId="Web-{6EC483F9-873E-439A-B8DA-6A6EFF8BE0E8}" dt="2022-01-25T17:09:10.721" v="35" actId="14100"/>
          <ac:picMkLst>
            <pc:docMk/>
            <pc:sldMk cId="3713836157" sldId="307"/>
            <ac:picMk id="5" creationId="{9D673113-51FD-4929-A277-3CEB4DEFFACB}"/>
          </ac:picMkLst>
        </pc:picChg>
      </pc:sldChg>
    </pc:docChg>
  </pc:docChgLst>
  <pc:docChgLst>
    <pc:chgData name="Susan Epsworth" userId="S::essepsworth@glow.gov.uk::50d231da-56fa-4404-bc31-93a8c7730687" providerId="AD" clId="Web-{3B92D41E-8B0D-4463-89A3-C64F363EBB5D}"/>
    <pc:docChg chg="modSld">
      <pc:chgData name="Susan Epsworth" userId="S::essepsworth@glow.gov.uk::50d231da-56fa-4404-bc31-93a8c7730687" providerId="AD" clId="Web-{3B92D41E-8B0D-4463-89A3-C64F363EBB5D}" dt="2022-02-28T15:42:18.131" v="38"/>
      <pc:docMkLst>
        <pc:docMk/>
      </pc:docMkLst>
      <pc:sldChg chg="modSp">
        <pc:chgData name="Susan Epsworth" userId="S::essepsworth@glow.gov.uk::50d231da-56fa-4404-bc31-93a8c7730687" providerId="AD" clId="Web-{3B92D41E-8B0D-4463-89A3-C64F363EBB5D}" dt="2022-02-28T15:41:14.551" v="20" actId="20577"/>
        <pc:sldMkLst>
          <pc:docMk/>
          <pc:sldMk cId="126438548" sldId="285"/>
        </pc:sldMkLst>
        <pc:spChg chg="mod">
          <ac:chgData name="Susan Epsworth" userId="S::essepsworth@glow.gov.uk::50d231da-56fa-4404-bc31-93a8c7730687" providerId="AD" clId="Web-{3B92D41E-8B0D-4463-89A3-C64F363EBB5D}" dt="2022-02-28T15:41:14.551" v="20" actId="20577"/>
          <ac:spMkLst>
            <pc:docMk/>
            <pc:sldMk cId="126438548" sldId="285"/>
            <ac:spMk id="3" creationId="{00000000-0000-0000-0000-000000000000}"/>
          </ac:spMkLst>
        </pc:spChg>
      </pc:sldChg>
      <pc:sldChg chg="addSp delSp modSp modNotes">
        <pc:chgData name="Susan Epsworth" userId="S::essepsworth@glow.gov.uk::50d231da-56fa-4404-bc31-93a8c7730687" providerId="AD" clId="Web-{3B92D41E-8B0D-4463-89A3-C64F363EBB5D}" dt="2022-02-28T15:42:18.131" v="38"/>
        <pc:sldMkLst>
          <pc:docMk/>
          <pc:sldMk cId="3538732834" sldId="314"/>
        </pc:sldMkLst>
        <pc:spChg chg="del mod">
          <ac:chgData name="Susan Epsworth" userId="S::essepsworth@glow.gov.uk::50d231da-56fa-4404-bc31-93a8c7730687" providerId="AD" clId="Web-{3B92D41E-8B0D-4463-89A3-C64F363EBB5D}" dt="2022-02-28T15:42:02.959" v="28"/>
          <ac:spMkLst>
            <pc:docMk/>
            <pc:sldMk cId="3538732834" sldId="314"/>
            <ac:spMk id="2" creationId="{00000000-0000-0000-0000-000000000000}"/>
          </ac:spMkLst>
        </pc:spChg>
        <pc:spChg chg="del">
          <ac:chgData name="Susan Epsworth" userId="S::essepsworth@glow.gov.uk::50d231da-56fa-4404-bc31-93a8c7730687" providerId="AD" clId="Web-{3B92D41E-8B0D-4463-89A3-C64F363EBB5D}" dt="2022-02-28T15:41:26.458" v="21"/>
          <ac:spMkLst>
            <pc:docMk/>
            <pc:sldMk cId="3538732834" sldId="314"/>
            <ac:spMk id="5" creationId="{F7E62C0B-B322-4029-938C-3E086F063FE4}"/>
          </ac:spMkLst>
        </pc:spChg>
        <pc:spChg chg="add del mod">
          <ac:chgData name="Susan Epsworth" userId="S::essepsworth@glow.gov.uk::50d231da-56fa-4404-bc31-93a8c7730687" providerId="AD" clId="Web-{3B92D41E-8B0D-4463-89A3-C64F363EBB5D}" dt="2022-02-28T15:42:05.787" v="29"/>
          <ac:spMkLst>
            <pc:docMk/>
            <pc:sldMk cId="3538732834" sldId="314"/>
            <ac:spMk id="7" creationId="{AE0393A0-3D42-47CF-9F43-A7197DB9F072}"/>
          </ac:spMkLst>
        </pc:spChg>
        <pc:picChg chg="add mod">
          <ac:chgData name="Susan Epsworth" userId="S::essepsworth@glow.gov.uk::50d231da-56fa-4404-bc31-93a8c7730687" providerId="AD" clId="Web-{3B92D41E-8B0D-4463-89A3-C64F363EBB5D}" dt="2022-02-28T15:42:01.100" v="27" actId="1076"/>
          <ac:picMkLst>
            <pc:docMk/>
            <pc:sldMk cId="3538732834" sldId="314"/>
            <ac:picMk id="3" creationId="{63564A1A-D617-46B7-8245-A8A0E24F473B}"/>
          </ac:picMkLst>
        </pc:picChg>
      </pc:sldChg>
    </pc:docChg>
  </pc:docChgLst>
  <pc:docChgLst>
    <pc:chgData name="Susan Epsworth" userId="S::essepsworth@glow.gov.uk::50d231da-56fa-4404-bc31-93a8c7730687" providerId="AD" clId="Web-{D63DE088-559E-4786-A135-F8C26DF75014}"/>
    <pc:docChg chg="modSld">
      <pc:chgData name="Susan Epsworth" userId="S::essepsworth@glow.gov.uk::50d231da-56fa-4404-bc31-93a8c7730687" providerId="AD" clId="Web-{D63DE088-559E-4786-A135-F8C26DF75014}" dt="2022-02-25T12:02:36.399" v="178" actId="1076"/>
      <pc:docMkLst>
        <pc:docMk/>
      </pc:docMkLst>
      <pc:sldChg chg="modNotes">
        <pc:chgData name="Susan Epsworth" userId="S::essepsworth@glow.gov.uk::50d231da-56fa-4404-bc31-93a8c7730687" providerId="AD" clId="Web-{D63DE088-559E-4786-A135-F8C26DF75014}" dt="2022-02-25T11:53:50.090" v="85"/>
        <pc:sldMkLst>
          <pc:docMk/>
          <pc:sldMk cId="172151001" sldId="280"/>
        </pc:sldMkLst>
      </pc:sldChg>
      <pc:sldChg chg="addSp delSp modSp modNotes">
        <pc:chgData name="Susan Epsworth" userId="S::essepsworth@glow.gov.uk::50d231da-56fa-4404-bc31-93a8c7730687" providerId="AD" clId="Web-{D63DE088-559E-4786-A135-F8C26DF75014}" dt="2022-02-25T12:02:36.399" v="178" actId="1076"/>
        <pc:sldMkLst>
          <pc:docMk/>
          <pc:sldMk cId="2153511721" sldId="292"/>
        </pc:sldMkLst>
        <pc:spChg chg="del">
          <ac:chgData name="Susan Epsworth" userId="S::essepsworth@glow.gov.uk::50d231da-56fa-4404-bc31-93a8c7730687" providerId="AD" clId="Web-{D63DE088-559E-4786-A135-F8C26DF75014}" dt="2022-02-25T12:00:50.099" v="168"/>
          <ac:spMkLst>
            <pc:docMk/>
            <pc:sldMk cId="2153511721" sldId="292"/>
            <ac:spMk id="2" creationId="{00000000-0000-0000-0000-000000000000}"/>
          </ac:spMkLst>
        </pc:spChg>
        <pc:spChg chg="add del mod">
          <ac:chgData name="Susan Epsworth" userId="S::essepsworth@glow.gov.uk::50d231da-56fa-4404-bc31-93a8c7730687" providerId="AD" clId="Web-{D63DE088-559E-4786-A135-F8C26DF75014}" dt="2022-02-25T12:01:13.381" v="169"/>
          <ac:spMkLst>
            <pc:docMk/>
            <pc:sldMk cId="2153511721" sldId="292"/>
            <ac:spMk id="7" creationId="{9FEB0065-5F83-4FA0-8679-FD4266AD64E9}"/>
          </ac:spMkLst>
        </pc:spChg>
        <pc:picChg chg="add del mod">
          <ac:chgData name="Susan Epsworth" userId="S::essepsworth@glow.gov.uk::50d231da-56fa-4404-bc31-93a8c7730687" providerId="AD" clId="Web-{D63DE088-559E-4786-A135-F8C26DF75014}" dt="2022-02-25T11:59:43.801" v="163"/>
          <ac:picMkLst>
            <pc:docMk/>
            <pc:sldMk cId="2153511721" sldId="292"/>
            <ac:picMk id="3" creationId="{9EF2CB39-51A0-4AAA-B57B-8086F144E1DF}"/>
          </ac:picMkLst>
        </pc:picChg>
        <pc:picChg chg="add del mod">
          <ac:chgData name="Susan Epsworth" userId="S::essepsworth@glow.gov.uk::50d231da-56fa-4404-bc31-93a8c7730687" providerId="AD" clId="Web-{D63DE088-559E-4786-A135-F8C26DF75014}" dt="2022-02-25T11:59:54.176" v="166"/>
          <ac:picMkLst>
            <pc:docMk/>
            <pc:sldMk cId="2153511721" sldId="292"/>
            <ac:picMk id="4" creationId="{D4E7C167-1180-40BC-951E-D95B2CABC338}"/>
          </ac:picMkLst>
        </pc:picChg>
        <pc:picChg chg="add mod">
          <ac:chgData name="Susan Epsworth" userId="S::essepsworth@glow.gov.uk::50d231da-56fa-4404-bc31-93a8c7730687" providerId="AD" clId="Web-{D63DE088-559E-4786-A135-F8C26DF75014}" dt="2022-02-25T12:01:28.897" v="174" actId="1076"/>
          <ac:picMkLst>
            <pc:docMk/>
            <pc:sldMk cId="2153511721" sldId="292"/>
            <ac:picMk id="5" creationId="{1BC06C3F-D97E-4C55-BAF7-342F480AA2B9}"/>
          </ac:picMkLst>
        </pc:picChg>
        <pc:picChg chg="add mod">
          <ac:chgData name="Susan Epsworth" userId="S::essepsworth@glow.gov.uk::50d231da-56fa-4404-bc31-93a8c7730687" providerId="AD" clId="Web-{D63DE088-559E-4786-A135-F8C26DF75014}" dt="2022-02-25T12:02:36.399" v="178" actId="1076"/>
          <ac:picMkLst>
            <pc:docMk/>
            <pc:sldMk cId="2153511721" sldId="292"/>
            <ac:picMk id="8" creationId="{1327A900-F4A0-424D-A33A-55BF327DF295}"/>
          </ac:picMkLst>
        </pc:picChg>
        <pc:picChg chg="del">
          <ac:chgData name="Susan Epsworth" userId="S::essepsworth@glow.gov.uk::50d231da-56fa-4404-bc31-93a8c7730687" providerId="AD" clId="Web-{D63DE088-559E-4786-A135-F8C26DF75014}" dt="2022-02-25T11:59:39.316" v="161"/>
          <ac:picMkLst>
            <pc:docMk/>
            <pc:sldMk cId="2153511721" sldId="292"/>
            <ac:picMk id="1026" creationId="{00000000-0000-0000-0000-000000000000}"/>
          </ac:picMkLst>
        </pc:picChg>
      </pc:sldChg>
      <pc:sldChg chg="addSp delSp modSp">
        <pc:chgData name="Susan Epsworth" userId="S::essepsworth@glow.gov.uk::50d231da-56fa-4404-bc31-93a8c7730687" providerId="AD" clId="Web-{D63DE088-559E-4786-A135-F8C26DF75014}" dt="2022-02-25T11:55:20.014" v="126" actId="1076"/>
        <pc:sldMkLst>
          <pc:docMk/>
          <pc:sldMk cId="584843343" sldId="297"/>
        </pc:sldMkLst>
        <pc:picChg chg="add mod">
          <ac:chgData name="Susan Epsworth" userId="S::essepsworth@glow.gov.uk::50d231da-56fa-4404-bc31-93a8c7730687" providerId="AD" clId="Web-{D63DE088-559E-4786-A135-F8C26DF75014}" dt="2022-02-25T11:55:20.014" v="126" actId="1076"/>
          <ac:picMkLst>
            <pc:docMk/>
            <pc:sldMk cId="584843343" sldId="297"/>
            <ac:picMk id="2" creationId="{BBCE084C-CB8E-4256-9285-D357BAF069CC}"/>
          </ac:picMkLst>
        </pc:picChg>
        <pc:picChg chg="del">
          <ac:chgData name="Susan Epsworth" userId="S::essepsworth@glow.gov.uk::50d231da-56fa-4404-bc31-93a8c7730687" providerId="AD" clId="Web-{D63DE088-559E-4786-A135-F8C26DF75014}" dt="2022-02-25T11:55:08.091" v="121"/>
          <ac:picMkLst>
            <pc:docMk/>
            <pc:sldMk cId="584843343" sldId="297"/>
            <ac:picMk id="3" creationId="{338481AA-D6C1-42FF-85DD-20A9092B137C}"/>
          </ac:picMkLst>
        </pc:picChg>
      </pc:sldChg>
      <pc:sldChg chg="addSp delSp modSp modNotes">
        <pc:chgData name="Susan Epsworth" userId="S::essepsworth@glow.gov.uk::50d231da-56fa-4404-bc31-93a8c7730687" providerId="AD" clId="Web-{D63DE088-559E-4786-A135-F8C26DF75014}" dt="2022-02-25T11:57:11.141" v="147"/>
        <pc:sldMkLst>
          <pc:docMk/>
          <pc:sldMk cId="2350065680" sldId="298"/>
        </pc:sldMkLst>
        <pc:spChg chg="del">
          <ac:chgData name="Susan Epsworth" userId="S::essepsworth@glow.gov.uk::50d231da-56fa-4404-bc31-93a8c7730687" providerId="AD" clId="Web-{D63DE088-559E-4786-A135-F8C26DF75014}" dt="2022-02-25T11:56:59.844" v="144"/>
          <ac:spMkLst>
            <pc:docMk/>
            <pc:sldMk cId="2350065680" sldId="298"/>
            <ac:spMk id="2" creationId="{00000000-0000-0000-0000-000000000000}"/>
          </ac:spMkLst>
        </pc:spChg>
        <pc:spChg chg="add del mod">
          <ac:chgData name="Susan Epsworth" userId="S::essepsworth@glow.gov.uk::50d231da-56fa-4404-bc31-93a8c7730687" providerId="AD" clId="Web-{D63DE088-559E-4786-A135-F8C26DF75014}" dt="2022-02-25T11:57:03.282" v="145"/>
          <ac:spMkLst>
            <pc:docMk/>
            <pc:sldMk cId="2350065680" sldId="298"/>
            <ac:spMk id="5" creationId="{29D02FB8-9100-44E2-9F19-99692D393C28}"/>
          </ac:spMkLst>
        </pc:spChg>
        <pc:picChg chg="add mod">
          <ac:chgData name="Susan Epsworth" userId="S::essepsworth@glow.gov.uk::50d231da-56fa-4404-bc31-93a8c7730687" providerId="AD" clId="Web-{D63DE088-559E-4786-A135-F8C26DF75014}" dt="2022-02-25T11:57:05.907" v="146" actId="1076"/>
          <ac:picMkLst>
            <pc:docMk/>
            <pc:sldMk cId="2350065680" sldId="298"/>
            <ac:picMk id="3" creationId="{E1364872-98DB-4C20-A582-F036E1E895DD}"/>
          </ac:picMkLst>
        </pc:picChg>
        <pc:picChg chg="del">
          <ac:chgData name="Susan Epsworth" userId="S::essepsworth@glow.gov.uk::50d231da-56fa-4404-bc31-93a8c7730687" providerId="AD" clId="Web-{D63DE088-559E-4786-A135-F8C26DF75014}" dt="2022-02-25T11:56:50.141" v="140"/>
          <ac:picMkLst>
            <pc:docMk/>
            <pc:sldMk cId="2350065680" sldId="298"/>
            <ac:picMk id="3074" creationId="{00000000-0000-0000-0000-000000000000}"/>
          </ac:picMkLst>
        </pc:picChg>
      </pc:sldChg>
      <pc:sldChg chg="addSp delSp modSp modNotes">
        <pc:chgData name="Susan Epsworth" userId="S::essepsworth@glow.gov.uk::50d231da-56fa-4404-bc31-93a8c7730687" providerId="AD" clId="Web-{D63DE088-559E-4786-A135-F8C26DF75014}" dt="2022-02-25T11:58:24.799" v="154"/>
        <pc:sldMkLst>
          <pc:docMk/>
          <pc:sldMk cId="2007650897" sldId="301"/>
        </pc:sldMkLst>
        <pc:picChg chg="add mod">
          <ac:chgData name="Susan Epsworth" userId="S::essepsworth@glow.gov.uk::50d231da-56fa-4404-bc31-93a8c7730687" providerId="AD" clId="Web-{D63DE088-559E-4786-A135-F8C26DF75014}" dt="2022-02-25T11:58:21.377" v="153" actId="1076"/>
          <ac:picMkLst>
            <pc:docMk/>
            <pc:sldMk cId="2007650897" sldId="301"/>
            <ac:picMk id="2" creationId="{2D0528C5-9CBE-4E18-827A-69896F7DEFB8}"/>
          </ac:picMkLst>
        </pc:picChg>
        <pc:picChg chg="del">
          <ac:chgData name="Susan Epsworth" userId="S::essepsworth@glow.gov.uk::50d231da-56fa-4404-bc31-93a8c7730687" providerId="AD" clId="Web-{D63DE088-559E-4786-A135-F8C26DF75014}" dt="2022-02-25T11:57:15.751" v="148"/>
          <ac:picMkLst>
            <pc:docMk/>
            <pc:sldMk cId="2007650897" sldId="301"/>
            <ac:picMk id="8194" creationId="{00000000-0000-0000-0000-000000000000}"/>
          </ac:picMkLst>
        </pc:picChg>
      </pc:sldChg>
      <pc:sldChg chg="modNotes">
        <pc:chgData name="Susan Epsworth" userId="S::essepsworth@glow.gov.uk::50d231da-56fa-4404-bc31-93a8c7730687" providerId="AD" clId="Web-{D63DE088-559E-4786-A135-F8C26DF75014}" dt="2022-02-25T11:54:25.184" v="110"/>
        <pc:sldMkLst>
          <pc:docMk/>
          <pc:sldMk cId="2871936570" sldId="310"/>
        </pc:sldMkLst>
      </pc:sldChg>
      <pc:sldChg chg="modSp">
        <pc:chgData name="Susan Epsworth" userId="S::essepsworth@glow.gov.uk::50d231da-56fa-4404-bc31-93a8c7730687" providerId="AD" clId="Web-{D63DE088-559E-4786-A135-F8C26DF75014}" dt="2022-02-25T11:52:03.150" v="42" actId="20577"/>
        <pc:sldMkLst>
          <pc:docMk/>
          <pc:sldMk cId="913096687" sldId="311"/>
        </pc:sldMkLst>
        <pc:spChg chg="mod">
          <ac:chgData name="Susan Epsworth" userId="S::essepsworth@glow.gov.uk::50d231da-56fa-4404-bc31-93a8c7730687" providerId="AD" clId="Web-{D63DE088-559E-4786-A135-F8C26DF75014}" dt="2022-02-25T11:52:03.150" v="42" actId="20577"/>
          <ac:spMkLst>
            <pc:docMk/>
            <pc:sldMk cId="913096687" sldId="311"/>
            <ac:spMk id="3" creationId="{00000000-0000-0000-0000-000000000000}"/>
          </ac:spMkLst>
        </pc:spChg>
      </pc:sldChg>
      <pc:sldChg chg="modNotes">
        <pc:chgData name="Susan Epsworth" userId="S::essepsworth@glow.gov.uk::50d231da-56fa-4404-bc31-93a8c7730687" providerId="AD" clId="Web-{D63DE088-559E-4786-A135-F8C26DF75014}" dt="2022-02-25T11:54:41.497" v="120"/>
        <pc:sldMkLst>
          <pc:docMk/>
          <pc:sldMk cId="2293600316" sldId="312"/>
        </pc:sldMkLst>
      </pc:sldChg>
      <pc:sldChg chg="addSp delSp modSp modNotes">
        <pc:chgData name="Susan Epsworth" userId="S::essepsworth@glow.gov.uk::50d231da-56fa-4404-bc31-93a8c7730687" providerId="AD" clId="Web-{D63DE088-559E-4786-A135-F8C26DF75014}" dt="2022-02-25T11:53:39.714" v="84"/>
        <pc:sldMkLst>
          <pc:docMk/>
          <pc:sldMk cId="2431255357" sldId="313"/>
        </pc:sldMkLst>
        <pc:spChg chg="del">
          <ac:chgData name="Susan Epsworth" userId="S::essepsworth@glow.gov.uk::50d231da-56fa-4404-bc31-93a8c7730687" providerId="AD" clId="Web-{D63DE088-559E-4786-A135-F8C26DF75014}" dt="2022-02-25T11:53:13.136" v="60"/>
          <ac:spMkLst>
            <pc:docMk/>
            <pc:sldMk cId="2431255357" sldId="313"/>
            <ac:spMk id="2" creationId="{00000000-0000-0000-0000-000000000000}"/>
          </ac:spMkLst>
        </pc:spChg>
        <pc:spChg chg="del">
          <ac:chgData name="Susan Epsworth" userId="S::essepsworth@glow.gov.uk::50d231da-56fa-4404-bc31-93a8c7730687" providerId="AD" clId="Web-{D63DE088-559E-4786-A135-F8C26DF75014}" dt="2022-02-25T11:53:10.448" v="59"/>
          <ac:spMkLst>
            <pc:docMk/>
            <pc:sldMk cId="2431255357" sldId="313"/>
            <ac:spMk id="3" creationId="{00000000-0000-0000-0000-000000000000}"/>
          </ac:spMkLst>
        </pc:spChg>
        <pc:spChg chg="add del mod">
          <ac:chgData name="Susan Epsworth" userId="S::essepsworth@glow.gov.uk::50d231da-56fa-4404-bc31-93a8c7730687" providerId="AD" clId="Web-{D63DE088-559E-4786-A135-F8C26DF75014}" dt="2022-02-25T11:53:16.464" v="62"/>
          <ac:spMkLst>
            <pc:docMk/>
            <pc:sldMk cId="2431255357" sldId="313"/>
            <ac:spMk id="6" creationId="{9A961382-B468-46F2-9070-B15319C914DB}"/>
          </ac:spMkLst>
        </pc:spChg>
        <pc:spChg chg="add del mod">
          <ac:chgData name="Susan Epsworth" userId="S::essepsworth@glow.gov.uk::50d231da-56fa-4404-bc31-93a8c7730687" providerId="AD" clId="Web-{D63DE088-559E-4786-A135-F8C26DF75014}" dt="2022-02-25T11:53:15.323" v="61"/>
          <ac:spMkLst>
            <pc:docMk/>
            <pc:sldMk cId="2431255357" sldId="313"/>
            <ac:spMk id="8" creationId="{C29CF477-8DD1-4342-84CA-73CFD9558E18}"/>
          </ac:spMkLst>
        </pc:spChg>
        <pc:picChg chg="add mod">
          <ac:chgData name="Susan Epsworth" userId="S::essepsworth@glow.gov.uk::50d231da-56fa-4404-bc31-93a8c7730687" providerId="AD" clId="Web-{D63DE088-559E-4786-A135-F8C26DF75014}" dt="2022-02-25T11:53:26.777" v="65" actId="1076"/>
          <ac:picMkLst>
            <pc:docMk/>
            <pc:sldMk cId="2431255357" sldId="313"/>
            <ac:picMk id="4" creationId="{62CC00B6-0488-4DD1-8B59-A7EB7D2573B0}"/>
          </ac:picMkLst>
        </pc:picChg>
      </pc:sldChg>
      <pc:sldChg chg="modSp">
        <pc:chgData name="Susan Epsworth" userId="S::essepsworth@glow.gov.uk::50d231da-56fa-4404-bc31-93a8c7730687" providerId="AD" clId="Web-{D63DE088-559E-4786-A135-F8C26DF75014}" dt="2022-02-25T11:55:36.623" v="139" actId="20577"/>
        <pc:sldMkLst>
          <pc:docMk/>
          <pc:sldMk cId="1313608732" sldId="316"/>
        </pc:sldMkLst>
        <pc:spChg chg="mod">
          <ac:chgData name="Susan Epsworth" userId="S::essepsworth@glow.gov.uk::50d231da-56fa-4404-bc31-93a8c7730687" providerId="AD" clId="Web-{D63DE088-559E-4786-A135-F8C26DF75014}" dt="2022-02-25T11:55:36.623" v="139" actId="20577"/>
          <ac:spMkLst>
            <pc:docMk/>
            <pc:sldMk cId="1313608732" sldId="316"/>
            <ac:spMk id="2" creationId="{00000000-0000-0000-0000-000000000000}"/>
          </ac:spMkLst>
        </pc:spChg>
      </pc:sldChg>
      <pc:sldChg chg="modSp modNotes">
        <pc:chgData name="Susan Epsworth" userId="S::essepsworth@glow.gov.uk::50d231da-56fa-4404-bc31-93a8c7730687" providerId="AD" clId="Web-{D63DE088-559E-4786-A135-F8C26DF75014}" dt="2022-02-25T11:58:42.987" v="160" actId="20577"/>
        <pc:sldMkLst>
          <pc:docMk/>
          <pc:sldMk cId="2285615260" sldId="318"/>
        </pc:sldMkLst>
        <pc:spChg chg="mod">
          <ac:chgData name="Susan Epsworth" userId="S::essepsworth@glow.gov.uk::50d231da-56fa-4404-bc31-93a8c7730687" providerId="AD" clId="Web-{D63DE088-559E-4786-A135-F8C26DF75014}" dt="2022-02-25T11:58:42.987" v="160" actId="20577"/>
          <ac:spMkLst>
            <pc:docMk/>
            <pc:sldMk cId="2285615260" sldId="318"/>
            <ac:spMk id="3" creationId="{00000000-0000-0000-0000-000000000000}"/>
          </ac:spMkLst>
        </pc:spChg>
      </pc:sldChg>
    </pc:docChg>
  </pc:docChgLst>
  <pc:docChgLst>
    <pc:chgData name="Susan Epsworth" userId="S::essepsworth@glow.gov.uk::50d231da-56fa-4404-bc31-93a8c7730687" providerId="AD" clId="Web-{6857C704-86BE-4E65-9D93-7BFA81610446}"/>
    <pc:docChg chg="addSld modSld sldOrd">
      <pc:chgData name="Susan Epsworth" userId="S::essepsworth@glow.gov.uk::50d231da-56fa-4404-bc31-93a8c7730687" providerId="AD" clId="Web-{6857C704-86BE-4E65-9D93-7BFA81610446}" dt="2022-02-17T13:48:49.156" v="171"/>
      <pc:docMkLst>
        <pc:docMk/>
      </pc:docMkLst>
      <pc:sldChg chg="addSp modSp">
        <pc:chgData name="Susan Epsworth" userId="S::essepsworth@glow.gov.uk::50d231da-56fa-4404-bc31-93a8c7730687" providerId="AD" clId="Web-{6857C704-86BE-4E65-9D93-7BFA81610446}" dt="2022-02-17T13:38:14.520" v="19" actId="20577"/>
        <pc:sldMkLst>
          <pc:docMk/>
          <pc:sldMk cId="2588255468" sldId="260"/>
        </pc:sldMkLst>
        <pc:spChg chg="mod">
          <ac:chgData name="Susan Epsworth" userId="S::essepsworth@glow.gov.uk::50d231da-56fa-4404-bc31-93a8c7730687" providerId="AD" clId="Web-{6857C704-86BE-4E65-9D93-7BFA81610446}" dt="2022-02-17T13:38:14.520" v="19" actId="20577"/>
          <ac:spMkLst>
            <pc:docMk/>
            <pc:sldMk cId="2588255468" sldId="260"/>
            <ac:spMk id="3" creationId="{00000000-0000-0000-0000-000000000000}"/>
          </ac:spMkLst>
        </pc:spChg>
        <pc:picChg chg="add mod">
          <ac:chgData name="Susan Epsworth" userId="S::essepsworth@glow.gov.uk::50d231da-56fa-4404-bc31-93a8c7730687" providerId="AD" clId="Web-{6857C704-86BE-4E65-9D93-7BFA81610446}" dt="2022-02-17T13:37:58.426" v="9" actId="1076"/>
          <ac:picMkLst>
            <pc:docMk/>
            <pc:sldMk cId="2588255468" sldId="260"/>
            <ac:picMk id="4" creationId="{06914221-FBC0-446D-9686-66A805E88EC0}"/>
          </ac:picMkLst>
        </pc:picChg>
      </pc:sldChg>
      <pc:sldChg chg="modSp ord modNotes">
        <pc:chgData name="Susan Epsworth" userId="S::essepsworth@glow.gov.uk::50d231da-56fa-4404-bc31-93a8c7730687" providerId="AD" clId="Web-{6857C704-86BE-4E65-9D93-7BFA81610446}" dt="2022-02-17T13:40:25.491" v="89"/>
        <pc:sldMkLst>
          <pc:docMk/>
          <pc:sldMk cId="126438548" sldId="285"/>
        </pc:sldMkLst>
        <pc:spChg chg="mod">
          <ac:chgData name="Susan Epsworth" userId="S::essepsworth@glow.gov.uk::50d231da-56fa-4404-bc31-93a8c7730687" providerId="AD" clId="Web-{6857C704-86BE-4E65-9D93-7BFA81610446}" dt="2022-02-17T13:38:28.364" v="21" actId="20577"/>
          <ac:spMkLst>
            <pc:docMk/>
            <pc:sldMk cId="126438548" sldId="285"/>
            <ac:spMk id="3" creationId="{00000000-0000-0000-0000-000000000000}"/>
          </ac:spMkLst>
        </pc:spChg>
      </pc:sldChg>
      <pc:sldChg chg="modNotes">
        <pc:chgData name="Susan Epsworth" userId="S::essepsworth@glow.gov.uk::50d231da-56fa-4404-bc31-93a8c7730687" providerId="AD" clId="Web-{6857C704-86BE-4E65-9D93-7BFA81610446}" dt="2022-02-17T13:43:41.776" v="135"/>
        <pc:sldMkLst>
          <pc:docMk/>
          <pc:sldMk cId="2153511721" sldId="292"/>
        </pc:sldMkLst>
      </pc:sldChg>
      <pc:sldChg chg="modNotes">
        <pc:chgData name="Susan Epsworth" userId="S::essepsworth@glow.gov.uk::50d231da-56fa-4404-bc31-93a8c7730687" providerId="AD" clId="Web-{6857C704-86BE-4E65-9D93-7BFA81610446}" dt="2022-02-17T13:48:49.156" v="171"/>
        <pc:sldMkLst>
          <pc:docMk/>
          <pc:sldMk cId="646172878" sldId="304"/>
        </pc:sldMkLst>
      </pc:sldChg>
      <pc:sldChg chg="modSp add replId modNotes">
        <pc:chgData name="Susan Epsworth" userId="S::essepsworth@glow.gov.uk::50d231da-56fa-4404-bc31-93a8c7730687" providerId="AD" clId="Web-{6857C704-86BE-4E65-9D93-7BFA81610446}" dt="2022-02-17T13:47:52.374" v="159"/>
        <pc:sldMkLst>
          <pc:docMk/>
          <pc:sldMk cId="2293600316" sldId="312"/>
        </pc:sldMkLst>
        <pc:spChg chg="mod">
          <ac:chgData name="Susan Epsworth" userId="S::essepsworth@glow.gov.uk::50d231da-56fa-4404-bc31-93a8c7730687" providerId="AD" clId="Web-{6857C704-86BE-4E65-9D93-7BFA81610446}" dt="2022-02-17T13:39:56.147" v="88" actId="20577"/>
          <ac:spMkLst>
            <pc:docMk/>
            <pc:sldMk cId="2293600316" sldId="312"/>
            <ac:spMk id="3" creationId="{00000000-0000-0000-0000-000000000000}"/>
          </ac:spMkLst>
        </pc:spChg>
      </pc:sldChg>
    </pc:docChg>
  </pc:docChgLst>
  <pc:docChgLst>
    <pc:chgData name="Susan Epsworth" userId="S::essepsworth@glow.gov.uk::50d231da-56fa-4404-bc31-93a8c7730687" providerId="AD" clId="Web-{DC880756-BC27-40E2-97BC-62BBFE65786D}"/>
    <pc:docChg chg="modSld">
      <pc:chgData name="Susan Epsworth" userId="S::essepsworth@glow.gov.uk::50d231da-56fa-4404-bc31-93a8c7730687" providerId="AD" clId="Web-{DC880756-BC27-40E2-97BC-62BBFE65786D}" dt="2022-03-07T12:16:07.601" v="3"/>
      <pc:docMkLst>
        <pc:docMk/>
      </pc:docMkLst>
      <pc:sldChg chg="modNotes">
        <pc:chgData name="Susan Epsworth" userId="S::essepsworth@glow.gov.uk::50d231da-56fa-4404-bc31-93a8c7730687" providerId="AD" clId="Web-{DC880756-BC27-40E2-97BC-62BBFE65786D}" dt="2022-03-07T12:16:07.601" v="3"/>
        <pc:sldMkLst>
          <pc:docMk/>
          <pc:sldMk cId="9737551" sldId="321"/>
        </pc:sldMkLst>
      </pc:sldChg>
    </pc:docChg>
  </pc:docChgLst>
  <pc:docChgLst>
    <pc:chgData name="Susan Epsworth" userId="S::essepsworth@glow.gov.uk::50d231da-56fa-4404-bc31-93a8c7730687" providerId="AD" clId="Web-{FFB15C4B-346B-4CCC-8692-A1715589144E}"/>
    <pc:docChg chg="modSld">
      <pc:chgData name="Susan Epsworth" userId="S::essepsworth@glow.gov.uk::50d231da-56fa-4404-bc31-93a8c7730687" providerId="AD" clId="Web-{FFB15C4B-346B-4CCC-8692-A1715589144E}" dt="2022-02-07T09:53:29.370" v="2" actId="1076"/>
      <pc:docMkLst>
        <pc:docMk/>
      </pc:docMkLst>
      <pc:sldChg chg="addSp modSp">
        <pc:chgData name="Susan Epsworth" userId="S::essepsworth@glow.gov.uk::50d231da-56fa-4404-bc31-93a8c7730687" providerId="AD" clId="Web-{FFB15C4B-346B-4CCC-8692-A1715589144E}" dt="2022-02-07T09:53:29.370" v="2" actId="1076"/>
        <pc:sldMkLst>
          <pc:docMk/>
          <pc:sldMk cId="1874840409" sldId="303"/>
        </pc:sldMkLst>
        <pc:picChg chg="add mod">
          <ac:chgData name="Susan Epsworth" userId="S::essepsworth@glow.gov.uk::50d231da-56fa-4404-bc31-93a8c7730687" providerId="AD" clId="Web-{FFB15C4B-346B-4CCC-8692-A1715589144E}" dt="2022-02-07T09:53:29.370" v="2" actId="1076"/>
          <ac:picMkLst>
            <pc:docMk/>
            <pc:sldMk cId="1874840409" sldId="303"/>
            <ac:picMk id="3" creationId="{353EADDF-61EE-46B9-AEF0-6F521D97ACA4}"/>
          </ac:picMkLst>
        </pc:picChg>
      </pc:sldChg>
    </pc:docChg>
  </pc:docChgLst>
  <pc:docChgLst>
    <pc:chgData name="Mandy Toogood" userId="S::esmtoogood@glow.gov.uk::feabfbac-f4a9-40cc-9968-b96ae0aae44d" providerId="AD" clId="Web-{F619EB7E-347A-4D6B-B28E-249237DF697E}"/>
    <pc:docChg chg="modSld">
      <pc:chgData name="Mandy Toogood" userId="S::esmtoogood@glow.gov.uk::feabfbac-f4a9-40cc-9968-b96ae0aae44d" providerId="AD" clId="Web-{F619EB7E-347A-4D6B-B28E-249237DF697E}" dt="2022-02-07T10:54:59.739" v="204" actId="20577"/>
      <pc:docMkLst>
        <pc:docMk/>
      </pc:docMkLst>
      <pc:sldChg chg="modSp">
        <pc:chgData name="Mandy Toogood" userId="S::esmtoogood@glow.gov.uk::feabfbac-f4a9-40cc-9968-b96ae0aae44d" providerId="AD" clId="Web-{F619EB7E-347A-4D6B-B28E-249237DF697E}" dt="2022-02-07T10:54:59.739" v="204" actId="20577"/>
        <pc:sldMkLst>
          <pc:docMk/>
          <pc:sldMk cId="3465565848" sldId="276"/>
        </pc:sldMkLst>
        <pc:spChg chg="mod">
          <ac:chgData name="Mandy Toogood" userId="S::esmtoogood@glow.gov.uk::feabfbac-f4a9-40cc-9968-b96ae0aae44d" providerId="AD" clId="Web-{F619EB7E-347A-4D6B-B28E-249237DF697E}" dt="2022-02-07T10:54:59.739" v="204" actId="20577"/>
          <ac:spMkLst>
            <pc:docMk/>
            <pc:sldMk cId="3465565848" sldId="276"/>
            <ac:spMk id="3" creationId="{00000000-0000-0000-0000-000000000000}"/>
          </ac:spMkLst>
        </pc:spChg>
      </pc:sldChg>
    </pc:docChg>
  </pc:docChgLst>
  <pc:docChgLst>
    <pc:chgData name="Susan Epsworth" userId="S::essepsworth@glow.gov.uk::50d231da-56fa-4404-bc31-93a8c7730687" providerId="AD" clId="Web-{8BFF4376-88E0-48AE-A0A2-9DDA77DCB7E8}"/>
    <pc:docChg chg="delSld">
      <pc:chgData name="Susan Epsworth" userId="S::essepsworth@glow.gov.uk::50d231da-56fa-4404-bc31-93a8c7730687" providerId="AD" clId="Web-{8BFF4376-88E0-48AE-A0A2-9DDA77DCB7E8}" dt="2022-03-07T09:11:54.156" v="1"/>
      <pc:docMkLst>
        <pc:docMk/>
      </pc:docMkLst>
      <pc:sldChg chg="del">
        <pc:chgData name="Susan Epsworth" userId="S::essepsworth@glow.gov.uk::50d231da-56fa-4404-bc31-93a8c7730687" providerId="AD" clId="Web-{8BFF4376-88E0-48AE-A0A2-9DDA77DCB7E8}" dt="2022-03-07T09:11:39.562" v="0"/>
        <pc:sldMkLst>
          <pc:docMk/>
          <pc:sldMk cId="1313608732" sldId="316"/>
        </pc:sldMkLst>
      </pc:sldChg>
      <pc:sldChg chg="del">
        <pc:chgData name="Susan Epsworth" userId="S::essepsworth@glow.gov.uk::50d231da-56fa-4404-bc31-93a8c7730687" providerId="AD" clId="Web-{8BFF4376-88E0-48AE-A0A2-9DDA77DCB7E8}" dt="2022-03-07T09:11:54.156" v="1"/>
        <pc:sldMkLst>
          <pc:docMk/>
          <pc:sldMk cId="345714035" sldId="317"/>
        </pc:sldMkLst>
      </pc:sldChg>
    </pc:docChg>
  </pc:docChgLst>
  <pc:docChgLst>
    <pc:chgData name="Nicola Sykes" userId="S::esnsykes@glow.gov.uk::5e90a11f-1d5d-44a0-ba90-9ce10b136b7c" providerId="AD" clId="Web-{CF4B751F-83D6-475E-B6CF-88D512BC77FB}"/>
    <pc:docChg chg="modSld">
      <pc:chgData name="Nicola Sykes" userId="S::esnsykes@glow.gov.uk::5e90a11f-1d5d-44a0-ba90-9ce10b136b7c" providerId="AD" clId="Web-{CF4B751F-83D6-475E-B6CF-88D512BC77FB}" dt="2022-02-07T11:38:38.887" v="5" actId="20577"/>
      <pc:docMkLst>
        <pc:docMk/>
      </pc:docMkLst>
      <pc:sldChg chg="modSp">
        <pc:chgData name="Nicola Sykes" userId="S::esnsykes@glow.gov.uk::5e90a11f-1d5d-44a0-ba90-9ce10b136b7c" providerId="AD" clId="Web-{CF4B751F-83D6-475E-B6CF-88D512BC77FB}" dt="2022-02-07T11:38:38.887" v="5" actId="20577"/>
        <pc:sldMkLst>
          <pc:docMk/>
          <pc:sldMk cId="3236311735" sldId="284"/>
        </pc:sldMkLst>
        <pc:spChg chg="mod">
          <ac:chgData name="Nicola Sykes" userId="S::esnsykes@glow.gov.uk::5e90a11f-1d5d-44a0-ba90-9ce10b136b7c" providerId="AD" clId="Web-{CF4B751F-83D6-475E-B6CF-88D512BC77FB}" dt="2022-02-07T11:38:38.887" v="5" actId="20577"/>
          <ac:spMkLst>
            <pc:docMk/>
            <pc:sldMk cId="3236311735" sldId="284"/>
            <ac:spMk id="3" creationId="{00000000-0000-0000-0000-000000000000}"/>
          </ac:spMkLst>
        </pc:spChg>
      </pc:sldChg>
    </pc:docChg>
  </pc:docChgLst>
  <pc:docChgLst>
    <pc:chgData name="Susan Epsworth" userId="S::essepsworth@glow.gov.uk::50d231da-56fa-4404-bc31-93a8c7730687" providerId="AD" clId="Web-{C5FBBCA4-CF6E-4377-8523-1224784D8829}"/>
    <pc:docChg chg="addSld modSld">
      <pc:chgData name="Susan Epsworth" userId="S::essepsworth@glow.gov.uk::50d231da-56fa-4404-bc31-93a8c7730687" providerId="AD" clId="Web-{C5FBBCA4-CF6E-4377-8523-1224784D8829}" dt="2022-01-17T10:23:22.318" v="47" actId="20577"/>
      <pc:docMkLst>
        <pc:docMk/>
      </pc:docMkLst>
      <pc:sldChg chg="addSp delSp modSp add replId">
        <pc:chgData name="Susan Epsworth" userId="S::essepsworth@glow.gov.uk::50d231da-56fa-4404-bc31-93a8c7730687" providerId="AD" clId="Web-{C5FBBCA4-CF6E-4377-8523-1224784D8829}" dt="2022-01-17T10:23:22.318" v="47" actId="20577"/>
        <pc:sldMkLst>
          <pc:docMk/>
          <pc:sldMk cId="2377460128" sldId="305"/>
        </pc:sldMkLst>
        <pc:spChg chg="mod">
          <ac:chgData name="Susan Epsworth" userId="S::essepsworth@glow.gov.uk::50d231da-56fa-4404-bc31-93a8c7730687" providerId="AD" clId="Web-{C5FBBCA4-CF6E-4377-8523-1224784D8829}" dt="2022-01-17T10:21:23.486" v="16" actId="20577"/>
          <ac:spMkLst>
            <pc:docMk/>
            <pc:sldMk cId="2377460128" sldId="305"/>
            <ac:spMk id="2" creationId="{00000000-0000-0000-0000-000000000000}"/>
          </ac:spMkLst>
        </pc:spChg>
        <pc:spChg chg="add mod">
          <ac:chgData name="Susan Epsworth" userId="S::essepsworth@glow.gov.uk::50d231da-56fa-4404-bc31-93a8c7730687" providerId="AD" clId="Web-{C5FBBCA4-CF6E-4377-8523-1224784D8829}" dt="2022-01-17T10:23:22.318" v="47" actId="20577"/>
          <ac:spMkLst>
            <pc:docMk/>
            <pc:sldMk cId="2377460128" sldId="305"/>
            <ac:spMk id="3" creationId="{8BE3258E-1E04-4972-8EBD-4D4B723C02B3}"/>
          </ac:spMkLst>
        </pc:spChg>
        <pc:picChg chg="del">
          <ac:chgData name="Susan Epsworth" userId="S::essepsworth@glow.gov.uk::50d231da-56fa-4404-bc31-93a8c7730687" providerId="AD" clId="Web-{C5FBBCA4-CF6E-4377-8523-1224784D8829}" dt="2022-01-17T10:21:09.142" v="1"/>
          <ac:picMkLst>
            <pc:docMk/>
            <pc:sldMk cId="2377460128" sldId="305"/>
            <ac:picMk id="3074" creationId="{00000000-0000-0000-0000-000000000000}"/>
          </ac:picMkLst>
        </pc:picChg>
      </pc:sldChg>
    </pc:docChg>
  </pc:docChgLst>
  <pc:docChgLst>
    <pc:chgData name="Susan Epsworth" userId="S::essepsworth@glow.gov.uk::50d231da-56fa-4404-bc31-93a8c7730687" providerId="AD" clId="Web-{6847AD70-D2A7-4464-A9B1-6AEA79F11275}"/>
    <pc:docChg chg="modSld">
      <pc:chgData name="Susan Epsworth" userId="S::essepsworth@glow.gov.uk::50d231da-56fa-4404-bc31-93a8c7730687" providerId="AD" clId="Web-{6847AD70-D2A7-4464-A9B1-6AEA79F11275}" dt="2022-02-03T16:56:00.268" v="4" actId="1076"/>
      <pc:docMkLst>
        <pc:docMk/>
      </pc:docMkLst>
      <pc:sldChg chg="addSp modSp">
        <pc:chgData name="Susan Epsworth" userId="S::essepsworth@glow.gov.uk::50d231da-56fa-4404-bc31-93a8c7730687" providerId="AD" clId="Web-{6847AD70-D2A7-4464-A9B1-6AEA79F11275}" dt="2022-02-03T16:56:00.268" v="4" actId="1076"/>
        <pc:sldMkLst>
          <pc:docMk/>
          <pc:sldMk cId="842943231" sldId="286"/>
        </pc:sldMkLst>
        <pc:spChg chg="mod">
          <ac:chgData name="Susan Epsworth" userId="S::essepsworth@glow.gov.uk::50d231da-56fa-4404-bc31-93a8c7730687" providerId="AD" clId="Web-{6847AD70-D2A7-4464-A9B1-6AEA79F11275}" dt="2022-02-03T16:55:54.502" v="2" actId="20577"/>
          <ac:spMkLst>
            <pc:docMk/>
            <pc:sldMk cId="842943231" sldId="286"/>
            <ac:spMk id="3" creationId="{00000000-0000-0000-0000-000000000000}"/>
          </ac:spMkLst>
        </pc:spChg>
        <pc:picChg chg="add mod">
          <ac:chgData name="Susan Epsworth" userId="S::essepsworth@glow.gov.uk::50d231da-56fa-4404-bc31-93a8c7730687" providerId="AD" clId="Web-{6847AD70-D2A7-4464-A9B1-6AEA79F11275}" dt="2022-02-03T16:56:00.268" v="4" actId="1076"/>
          <ac:picMkLst>
            <pc:docMk/>
            <pc:sldMk cId="842943231" sldId="286"/>
            <ac:picMk id="4" creationId="{BB73932C-CD26-4F64-89DF-1AB53918D04F}"/>
          </ac:picMkLst>
        </pc:picChg>
      </pc:sldChg>
    </pc:docChg>
  </pc:docChgLst>
  <pc:docChgLst>
    <pc:chgData name="Susan Epsworth" userId="S::essepsworth@glow.gov.uk::50d231da-56fa-4404-bc31-93a8c7730687" providerId="AD" clId="Web-{4AD815BA-91A5-4467-BE5A-D0F000DF6B96}"/>
    <pc:docChg chg="modSld">
      <pc:chgData name="Susan Epsworth" userId="S::essepsworth@glow.gov.uk::50d231da-56fa-4404-bc31-93a8c7730687" providerId="AD" clId="Web-{4AD815BA-91A5-4467-BE5A-D0F000DF6B96}" dt="2022-01-21T10:16:17.820" v="76"/>
      <pc:docMkLst>
        <pc:docMk/>
      </pc:docMkLst>
      <pc:sldChg chg="modNotes">
        <pc:chgData name="Susan Epsworth" userId="S::essepsworth@glow.gov.uk::50d231da-56fa-4404-bc31-93a8c7730687" providerId="AD" clId="Web-{4AD815BA-91A5-4467-BE5A-D0F000DF6B96}" dt="2022-01-21T10:16:17.820" v="76"/>
        <pc:sldMkLst>
          <pc:docMk/>
          <pc:sldMk cId="2776772115" sldId="275"/>
        </pc:sldMkLst>
      </pc:sldChg>
    </pc:docChg>
  </pc:docChgLst>
  <pc:docChgLst>
    <pc:chgData name="Mandy Toogood" userId="S::esmtoogood@glow.gov.uk::feabfbac-f4a9-40cc-9968-b96ae0aae44d" providerId="AD" clId="Web-{43145842-9675-4704-A31D-F42BD734593E}"/>
    <pc:docChg chg="modSld">
      <pc:chgData name="Mandy Toogood" userId="S::esmtoogood@glow.gov.uk::feabfbac-f4a9-40cc-9968-b96ae0aae44d" providerId="AD" clId="Web-{43145842-9675-4704-A31D-F42BD734593E}" dt="2022-03-07T15:29:48.462" v="0"/>
      <pc:docMkLst>
        <pc:docMk/>
      </pc:docMkLst>
      <pc:sldChg chg="delSp">
        <pc:chgData name="Mandy Toogood" userId="S::esmtoogood@glow.gov.uk::feabfbac-f4a9-40cc-9968-b96ae0aae44d" providerId="AD" clId="Web-{43145842-9675-4704-A31D-F42BD734593E}" dt="2022-03-07T15:29:48.462" v="0"/>
        <pc:sldMkLst>
          <pc:docMk/>
          <pc:sldMk cId="3538732834" sldId="314"/>
        </pc:sldMkLst>
        <pc:picChg chg="del">
          <ac:chgData name="Mandy Toogood" userId="S::esmtoogood@glow.gov.uk::feabfbac-f4a9-40cc-9968-b96ae0aae44d" providerId="AD" clId="Web-{43145842-9675-4704-A31D-F42BD734593E}" dt="2022-03-07T15:29:48.462" v="0"/>
          <ac:picMkLst>
            <pc:docMk/>
            <pc:sldMk cId="3538732834" sldId="314"/>
            <ac:picMk id="2" creationId="{38E29141-4A0A-4D1D-A310-DB86D3E32002}"/>
          </ac:picMkLst>
        </pc:picChg>
      </pc:sldChg>
    </pc:docChg>
  </pc:docChgLst>
  <pc:docChgLst>
    <pc:chgData name="Susan Epsworth" userId="S::essepsworth@glow.gov.uk::50d231da-56fa-4404-bc31-93a8c7730687" providerId="AD" clId="Web-{F06205FE-87B6-49F1-8DCE-EC677473E548}"/>
    <pc:docChg chg="addSld delSld modSld">
      <pc:chgData name="Susan Epsworth" userId="S::essepsworth@glow.gov.uk::50d231da-56fa-4404-bc31-93a8c7730687" providerId="AD" clId="Web-{F06205FE-87B6-49F1-8DCE-EC677473E548}" dt="2022-02-03T17:35:15.286" v="1260" actId="20577"/>
      <pc:docMkLst>
        <pc:docMk/>
      </pc:docMkLst>
      <pc:sldChg chg="add del">
        <pc:chgData name="Susan Epsworth" userId="S::essepsworth@glow.gov.uk::50d231da-56fa-4404-bc31-93a8c7730687" providerId="AD" clId="Web-{F06205FE-87B6-49F1-8DCE-EC677473E548}" dt="2022-02-03T17:34:25.186" v="1250"/>
        <pc:sldMkLst>
          <pc:docMk/>
          <pc:sldMk cId="2776772115" sldId="275"/>
        </pc:sldMkLst>
      </pc:sldChg>
      <pc:sldChg chg="modSp">
        <pc:chgData name="Susan Epsworth" userId="S::essepsworth@glow.gov.uk::50d231da-56fa-4404-bc31-93a8c7730687" providerId="AD" clId="Web-{F06205FE-87B6-49F1-8DCE-EC677473E548}" dt="2022-02-03T17:14:27.517" v="30" actId="20577"/>
        <pc:sldMkLst>
          <pc:docMk/>
          <pc:sldMk cId="842943231" sldId="286"/>
        </pc:sldMkLst>
        <pc:spChg chg="mod">
          <ac:chgData name="Susan Epsworth" userId="S::essepsworth@glow.gov.uk::50d231da-56fa-4404-bc31-93a8c7730687" providerId="AD" clId="Web-{F06205FE-87B6-49F1-8DCE-EC677473E548}" dt="2022-02-03T17:14:27.517" v="30" actId="20577"/>
          <ac:spMkLst>
            <pc:docMk/>
            <pc:sldMk cId="842943231" sldId="286"/>
            <ac:spMk id="3" creationId="{00000000-0000-0000-0000-000000000000}"/>
          </ac:spMkLst>
        </pc:spChg>
      </pc:sldChg>
      <pc:sldChg chg="addSp delSp modSp modNotes">
        <pc:chgData name="Susan Epsworth" userId="S::essepsworth@glow.gov.uk::50d231da-56fa-4404-bc31-93a8c7730687" providerId="AD" clId="Web-{F06205FE-87B6-49F1-8DCE-EC677473E548}" dt="2022-02-03T17:35:15.286" v="1260" actId="20577"/>
        <pc:sldMkLst>
          <pc:docMk/>
          <pc:sldMk cId="585464663" sldId="308"/>
        </pc:sldMkLst>
        <pc:spChg chg="add mod">
          <ac:chgData name="Susan Epsworth" userId="S::essepsworth@glow.gov.uk::50d231da-56fa-4404-bc31-93a8c7730687" providerId="AD" clId="Web-{F06205FE-87B6-49F1-8DCE-EC677473E548}" dt="2022-02-03T17:33:01.309" v="1233"/>
          <ac:spMkLst>
            <pc:docMk/>
            <pc:sldMk cId="585464663" sldId="308"/>
            <ac:spMk id="2" creationId="{CBC2EF88-192C-435A-8268-BA586DAAD206}"/>
          </ac:spMkLst>
        </pc:spChg>
        <pc:spChg chg="add mod">
          <ac:chgData name="Susan Epsworth" userId="S::essepsworth@glow.gov.uk::50d231da-56fa-4404-bc31-93a8c7730687" providerId="AD" clId="Web-{F06205FE-87B6-49F1-8DCE-EC677473E548}" dt="2022-02-03T17:35:15.286" v="1260" actId="20577"/>
          <ac:spMkLst>
            <pc:docMk/>
            <pc:sldMk cId="585464663" sldId="308"/>
            <ac:spMk id="3" creationId="{E4C4AF7E-6A14-452C-802E-A3AAFB3DC071}"/>
          </ac:spMkLst>
        </pc:spChg>
        <pc:spChg chg="mod">
          <ac:chgData name="Susan Epsworth" userId="S::essepsworth@glow.gov.uk::50d231da-56fa-4404-bc31-93a8c7730687" providerId="AD" clId="Web-{F06205FE-87B6-49F1-8DCE-EC677473E548}" dt="2022-02-03T17:32:53.325" v="1231"/>
          <ac:spMkLst>
            <pc:docMk/>
            <pc:sldMk cId="585464663" sldId="308"/>
            <ac:spMk id="5" creationId="{084A9617-0ACF-4314-B0D7-37744DF5061C}"/>
          </ac:spMkLst>
        </pc:spChg>
        <pc:spChg chg="del">
          <ac:chgData name="Susan Epsworth" userId="S::essepsworth@glow.gov.uk::50d231da-56fa-4404-bc31-93a8c7730687" providerId="AD" clId="Web-{F06205FE-87B6-49F1-8DCE-EC677473E548}" dt="2022-02-03T17:15:08.128" v="31"/>
          <ac:spMkLst>
            <pc:docMk/>
            <pc:sldMk cId="585464663" sldId="308"/>
            <ac:spMk id="7" creationId="{82E806D6-4C5B-4547-8AAC-24B309761710}"/>
          </ac:spMkLst>
        </pc:spChg>
        <pc:spChg chg="add del mod">
          <ac:chgData name="Susan Epsworth" userId="S::essepsworth@glow.gov.uk::50d231da-56fa-4404-bc31-93a8c7730687" providerId="AD" clId="Web-{F06205FE-87B6-49F1-8DCE-EC677473E548}" dt="2022-02-03T17:21:13.308" v="339"/>
          <ac:spMkLst>
            <pc:docMk/>
            <pc:sldMk cId="585464663" sldId="308"/>
            <ac:spMk id="8" creationId="{BD6FD2D5-5658-4BE7-9479-A0BE918F308C}"/>
          </ac:spMkLst>
        </pc:spChg>
        <pc:spChg chg="add mod">
          <ac:chgData name="Susan Epsworth" userId="S::essepsworth@glow.gov.uk::50d231da-56fa-4404-bc31-93a8c7730687" providerId="AD" clId="Web-{F06205FE-87B6-49F1-8DCE-EC677473E548}" dt="2022-02-03T17:34:57.203" v="1257" actId="1076"/>
          <ac:spMkLst>
            <pc:docMk/>
            <pc:sldMk cId="585464663" sldId="308"/>
            <ac:spMk id="10" creationId="{623BBF01-1A97-46AF-B635-42580DFF0316}"/>
          </ac:spMkLst>
        </pc:spChg>
        <pc:spChg chg="add mod">
          <ac:chgData name="Susan Epsworth" userId="S::essepsworth@glow.gov.uk::50d231da-56fa-4404-bc31-93a8c7730687" providerId="AD" clId="Web-{F06205FE-87B6-49F1-8DCE-EC677473E548}" dt="2022-02-03T17:33:06.403" v="1235"/>
          <ac:spMkLst>
            <pc:docMk/>
            <pc:sldMk cId="585464663" sldId="308"/>
            <ac:spMk id="12" creationId="{B009688A-0FF8-4226-A183-9003E0B57204}"/>
          </ac:spMkLst>
        </pc:spChg>
        <pc:spChg chg="add mod">
          <ac:chgData name="Susan Epsworth" userId="S::essepsworth@glow.gov.uk::50d231da-56fa-4404-bc31-93a8c7730687" providerId="AD" clId="Web-{F06205FE-87B6-49F1-8DCE-EC677473E548}" dt="2022-02-03T17:34:55.078" v="1256" actId="1076"/>
          <ac:spMkLst>
            <pc:docMk/>
            <pc:sldMk cId="585464663" sldId="308"/>
            <ac:spMk id="14" creationId="{30CF43C1-A555-4D1A-BEB6-EAE063C960FD}"/>
          </ac:spMkLst>
        </pc:spChg>
        <pc:spChg chg="add mod">
          <ac:chgData name="Susan Epsworth" userId="S::essepsworth@glow.gov.uk::50d231da-56fa-4404-bc31-93a8c7730687" providerId="AD" clId="Web-{F06205FE-87B6-49F1-8DCE-EC677473E548}" dt="2022-02-03T17:34:45.484" v="1253" actId="1076"/>
          <ac:spMkLst>
            <pc:docMk/>
            <pc:sldMk cId="585464663" sldId="308"/>
            <ac:spMk id="16" creationId="{8E764A7B-022E-42A9-B611-08B56BC2CFB0}"/>
          </ac:spMkLst>
        </pc:spChg>
        <pc:spChg chg="add mod">
          <ac:chgData name="Susan Epsworth" userId="S::essepsworth@glow.gov.uk::50d231da-56fa-4404-bc31-93a8c7730687" providerId="AD" clId="Web-{F06205FE-87B6-49F1-8DCE-EC677473E548}" dt="2022-02-03T17:34:52.593" v="1255" actId="1076"/>
          <ac:spMkLst>
            <pc:docMk/>
            <pc:sldMk cId="585464663" sldId="308"/>
            <ac:spMk id="18" creationId="{C2F99D87-9C6C-49D2-AA81-082B4D1B1431}"/>
          </ac:spMkLst>
        </pc:spChg>
        <pc:spChg chg="add mod">
          <ac:chgData name="Susan Epsworth" userId="S::essepsworth@glow.gov.uk::50d231da-56fa-4404-bc31-93a8c7730687" providerId="AD" clId="Web-{F06205FE-87B6-49F1-8DCE-EC677473E548}" dt="2022-02-03T17:34:49.265" v="1254" actId="1076"/>
          <ac:spMkLst>
            <pc:docMk/>
            <pc:sldMk cId="585464663" sldId="308"/>
            <ac:spMk id="20" creationId="{0ED9592E-1CF2-4245-99CD-DE46F1C64C76}"/>
          </ac:spMkLst>
        </pc:spChg>
        <pc:spChg chg="add mod">
          <ac:chgData name="Susan Epsworth" userId="S::essepsworth@glow.gov.uk::50d231da-56fa-4404-bc31-93a8c7730687" providerId="AD" clId="Web-{F06205FE-87B6-49F1-8DCE-EC677473E548}" dt="2022-02-03T17:35:07.640" v="1259" actId="20577"/>
          <ac:spMkLst>
            <pc:docMk/>
            <pc:sldMk cId="585464663" sldId="308"/>
            <ac:spMk id="22" creationId="{7B602E71-8F4C-4C8A-9AB0-25D3751A706A}"/>
          </ac:spMkLst>
        </pc:spChg>
        <pc:spChg chg="add mod ord">
          <ac:chgData name="Susan Epsworth" userId="S::essepsworth@glow.gov.uk::50d231da-56fa-4404-bc31-93a8c7730687" providerId="AD" clId="Web-{F06205FE-87B6-49F1-8DCE-EC677473E548}" dt="2022-02-03T17:34:36.733" v="1251" actId="14100"/>
          <ac:spMkLst>
            <pc:docMk/>
            <pc:sldMk cId="585464663" sldId="308"/>
            <ac:spMk id="23" creationId="{5C607A26-2DCA-433F-BC4A-77F1DBD165AB}"/>
          </ac:spMkLst>
        </pc:spChg>
      </pc:sldChg>
    </pc:docChg>
  </pc:docChgLst>
  <pc:docChgLst>
    <pc:chgData name="Susan Epsworth" userId="S::essepsworth@glow.gov.uk::50d231da-56fa-4404-bc31-93a8c7730687" providerId="AD" clId="Web-{15FAF987-2051-47FF-9654-86A69A33CD7C}"/>
    <pc:docChg chg="modSld">
      <pc:chgData name="Susan Epsworth" userId="S::essepsworth@glow.gov.uk::50d231da-56fa-4404-bc31-93a8c7730687" providerId="AD" clId="Web-{15FAF987-2051-47FF-9654-86A69A33CD7C}" dt="2022-02-07T13:41:39.875" v="28"/>
      <pc:docMkLst>
        <pc:docMk/>
      </pc:docMkLst>
      <pc:sldChg chg="modNotes">
        <pc:chgData name="Susan Epsworth" userId="S::essepsworth@glow.gov.uk::50d231da-56fa-4404-bc31-93a8c7730687" providerId="AD" clId="Web-{15FAF987-2051-47FF-9654-86A69A33CD7C}" dt="2022-02-07T13:39:44.966" v="0"/>
        <pc:sldMkLst>
          <pc:docMk/>
          <pc:sldMk cId="1874840409" sldId="303"/>
        </pc:sldMkLst>
      </pc:sldChg>
      <pc:sldChg chg="modNotes">
        <pc:chgData name="Susan Epsworth" userId="S::essepsworth@glow.gov.uk::50d231da-56fa-4404-bc31-93a8c7730687" providerId="AD" clId="Web-{15FAF987-2051-47FF-9654-86A69A33CD7C}" dt="2022-02-07T13:41:39.875" v="28"/>
        <pc:sldMkLst>
          <pc:docMk/>
          <pc:sldMk cId="646172878" sldId="304"/>
        </pc:sldMkLst>
      </pc:sldChg>
      <pc:sldChg chg="addSp modSp">
        <pc:chgData name="Susan Epsworth" userId="S::essepsworth@glow.gov.uk::50d231da-56fa-4404-bc31-93a8c7730687" providerId="AD" clId="Web-{15FAF987-2051-47FF-9654-86A69A33CD7C}" dt="2022-02-07T13:41:12.483" v="10" actId="1076"/>
        <pc:sldMkLst>
          <pc:docMk/>
          <pc:sldMk cId="3713836157" sldId="307"/>
        </pc:sldMkLst>
        <pc:picChg chg="add mod">
          <ac:chgData name="Susan Epsworth" userId="S::essepsworth@glow.gov.uk::50d231da-56fa-4404-bc31-93a8c7730687" providerId="AD" clId="Web-{15FAF987-2051-47FF-9654-86A69A33CD7C}" dt="2022-02-07T13:41:12.483" v="10" actId="1076"/>
          <ac:picMkLst>
            <pc:docMk/>
            <pc:sldMk cId="3713836157" sldId="307"/>
            <ac:picMk id="3" creationId="{457E3B36-88D1-4C70-B519-261D7725F4F8}"/>
          </ac:picMkLst>
        </pc:picChg>
        <pc:picChg chg="mod">
          <ac:chgData name="Susan Epsworth" userId="S::essepsworth@glow.gov.uk::50d231da-56fa-4404-bc31-93a8c7730687" providerId="AD" clId="Web-{15FAF987-2051-47FF-9654-86A69A33CD7C}" dt="2022-02-07T13:41:10.593" v="9" actId="14100"/>
          <ac:picMkLst>
            <pc:docMk/>
            <pc:sldMk cId="3713836157" sldId="307"/>
            <ac:picMk id="4" creationId="{E253A0FC-E3B7-45F9-9ED4-1CBF119FBD32}"/>
          </ac:picMkLst>
        </pc:picChg>
        <pc:picChg chg="mod">
          <ac:chgData name="Susan Epsworth" userId="S::essepsworth@glow.gov.uk::50d231da-56fa-4404-bc31-93a8c7730687" providerId="AD" clId="Web-{15FAF987-2051-47FF-9654-86A69A33CD7C}" dt="2022-02-07T13:39:53.700" v="3" actId="14100"/>
          <ac:picMkLst>
            <pc:docMk/>
            <pc:sldMk cId="3713836157" sldId="307"/>
            <ac:picMk id="5" creationId="{9D673113-51FD-4929-A277-3CEB4DEFFACB}"/>
          </ac:picMkLst>
        </pc:picChg>
      </pc:sldChg>
    </pc:docChg>
  </pc:docChgLst>
  <pc:docChgLst>
    <pc:chgData name="Susan Epsworth" userId="S::essepsworth@glow.gov.uk::50d231da-56fa-4404-bc31-93a8c7730687" providerId="AD" clId="Web-{5E94858A-3C3A-427B-8CE4-7785715EE741}"/>
    <pc:docChg chg="modSld">
      <pc:chgData name="Susan Epsworth" userId="S::essepsworth@glow.gov.uk::50d231da-56fa-4404-bc31-93a8c7730687" providerId="AD" clId="Web-{5E94858A-3C3A-427B-8CE4-7785715EE741}" dt="2022-02-03T16:54:59.859" v="16"/>
      <pc:docMkLst>
        <pc:docMk/>
      </pc:docMkLst>
      <pc:sldChg chg="modNotes">
        <pc:chgData name="Susan Epsworth" userId="S::essepsworth@glow.gov.uk::50d231da-56fa-4404-bc31-93a8c7730687" providerId="AD" clId="Web-{5E94858A-3C3A-427B-8CE4-7785715EE741}" dt="2022-02-03T16:54:59.859" v="16"/>
        <pc:sldMkLst>
          <pc:docMk/>
          <pc:sldMk cId="712898890" sldId="281"/>
        </pc:sldMkLst>
      </pc:sldChg>
    </pc:docChg>
  </pc:docChgLst>
  <pc:docChgLst>
    <pc:chgData name="Susan Epsworth" userId="S::essepsworth@glow.gov.uk::50d231da-56fa-4404-bc31-93a8c7730687" providerId="AD" clId="Web-{BA0425EA-9B45-47DA-A3A5-A2E8538847AA}"/>
    <pc:docChg chg="addSld delSld modSld sldOrd">
      <pc:chgData name="Susan Epsworth" userId="S::essepsworth@glow.gov.uk::50d231da-56fa-4404-bc31-93a8c7730687" providerId="AD" clId="Web-{BA0425EA-9B45-47DA-A3A5-A2E8538847AA}" dt="2022-02-07T12:02:42.091" v="29"/>
      <pc:docMkLst>
        <pc:docMk/>
      </pc:docMkLst>
      <pc:sldChg chg="del">
        <pc:chgData name="Susan Epsworth" userId="S::essepsworth@glow.gov.uk::50d231da-56fa-4404-bc31-93a8c7730687" providerId="AD" clId="Web-{BA0425EA-9B45-47DA-A3A5-A2E8538847AA}" dt="2022-02-07T12:02:42.091" v="29"/>
        <pc:sldMkLst>
          <pc:docMk/>
          <pc:sldMk cId="2169647170" sldId="293"/>
        </pc:sldMkLst>
      </pc:sldChg>
      <pc:sldChg chg="modSp add ord replId">
        <pc:chgData name="Susan Epsworth" userId="S::essepsworth@glow.gov.uk::50d231da-56fa-4404-bc31-93a8c7730687" providerId="AD" clId="Web-{BA0425EA-9B45-47DA-A3A5-A2E8538847AA}" dt="2022-02-07T12:02:38.747" v="28" actId="20577"/>
        <pc:sldMkLst>
          <pc:docMk/>
          <pc:sldMk cId="2871936570" sldId="310"/>
        </pc:sldMkLst>
        <pc:spChg chg="mod">
          <ac:chgData name="Susan Epsworth" userId="S::essepsworth@glow.gov.uk::50d231da-56fa-4404-bc31-93a8c7730687" providerId="AD" clId="Web-{BA0425EA-9B45-47DA-A3A5-A2E8538847AA}" dt="2022-02-07T12:01:43.275" v="20" actId="20577"/>
          <ac:spMkLst>
            <pc:docMk/>
            <pc:sldMk cId="2871936570" sldId="310"/>
            <ac:spMk id="2" creationId="{00000000-0000-0000-0000-000000000000}"/>
          </ac:spMkLst>
        </pc:spChg>
        <pc:spChg chg="mod">
          <ac:chgData name="Susan Epsworth" userId="S::essepsworth@glow.gov.uk::50d231da-56fa-4404-bc31-93a8c7730687" providerId="AD" clId="Web-{BA0425EA-9B45-47DA-A3A5-A2E8538847AA}" dt="2022-02-07T12:02:38.747" v="28" actId="20577"/>
          <ac:spMkLst>
            <pc:docMk/>
            <pc:sldMk cId="2871936570" sldId="310"/>
            <ac:spMk id="3" creationId="{00000000-0000-0000-0000-000000000000}"/>
          </ac:spMkLst>
        </pc:spChg>
      </pc:sldChg>
    </pc:docChg>
  </pc:docChgLst>
  <pc:docChgLst>
    <pc:chgData name="Susan Epsworth" userId="S::essepsworth@glow.gov.uk::50d231da-56fa-4404-bc31-93a8c7730687" providerId="AD" clId="Web-{DA40147F-7242-48DB-B634-49C0C4A4981C}"/>
    <pc:docChg chg="addSld modSld sldOrd">
      <pc:chgData name="Susan Epsworth" userId="S::essepsworth@glow.gov.uk::50d231da-56fa-4404-bc31-93a8c7730687" providerId="AD" clId="Web-{DA40147F-7242-48DB-B634-49C0C4A4981C}" dt="2022-03-07T12:03:09.215" v="7" actId="1076"/>
      <pc:docMkLst>
        <pc:docMk/>
      </pc:docMkLst>
      <pc:sldChg chg="addSp delSp modSp add ord replId">
        <pc:chgData name="Susan Epsworth" userId="S::essepsworth@glow.gov.uk::50d231da-56fa-4404-bc31-93a8c7730687" providerId="AD" clId="Web-{DA40147F-7242-48DB-B634-49C0C4A4981C}" dt="2022-03-07T12:03:09.215" v="7" actId="1076"/>
        <pc:sldMkLst>
          <pc:docMk/>
          <pc:sldMk cId="9737551" sldId="321"/>
        </pc:sldMkLst>
        <pc:picChg chg="add mod">
          <ac:chgData name="Susan Epsworth" userId="S::essepsworth@glow.gov.uk::50d231da-56fa-4404-bc31-93a8c7730687" providerId="AD" clId="Web-{DA40147F-7242-48DB-B634-49C0C4A4981C}" dt="2022-03-07T12:03:09.215" v="7" actId="1076"/>
          <ac:picMkLst>
            <pc:docMk/>
            <pc:sldMk cId="9737551" sldId="321"/>
            <ac:picMk id="2" creationId="{08D565E6-5FC1-4C1C-ABE1-6272180C1DA5}"/>
          </ac:picMkLst>
        </pc:picChg>
        <pc:picChg chg="del">
          <ac:chgData name="Susan Epsworth" userId="S::essepsworth@glow.gov.uk::50d231da-56fa-4404-bc31-93a8c7730687" providerId="AD" clId="Web-{DA40147F-7242-48DB-B634-49C0C4A4981C}" dt="2022-03-07T12:02:24.120" v="2"/>
          <ac:picMkLst>
            <pc:docMk/>
            <pc:sldMk cId="9737551" sldId="321"/>
            <ac:picMk id="3" creationId="{63564A1A-D617-46B7-8245-A8A0E24F473B}"/>
          </ac:picMkLst>
        </pc:picChg>
      </pc:sldChg>
    </pc:docChg>
  </pc:docChgLst>
  <pc:docChgLst>
    <pc:chgData name="Susan Epsworth" userId="S::essepsworth@glow.gov.uk::50d231da-56fa-4404-bc31-93a8c7730687" providerId="AD" clId="Web-{5D09BEEE-6C23-40DD-9A3A-E6E017FCDE26}"/>
    <pc:docChg chg="modSld">
      <pc:chgData name="Susan Epsworth" userId="S::essepsworth@glow.gov.uk::50d231da-56fa-4404-bc31-93a8c7730687" providerId="AD" clId="Web-{5D09BEEE-6C23-40DD-9A3A-E6E017FCDE26}" dt="2022-02-25T10:37:57.104" v="64" actId="20577"/>
      <pc:docMkLst>
        <pc:docMk/>
      </pc:docMkLst>
      <pc:sldChg chg="addSp modSp">
        <pc:chgData name="Susan Epsworth" userId="S::essepsworth@glow.gov.uk::50d231da-56fa-4404-bc31-93a8c7730687" providerId="AD" clId="Web-{5D09BEEE-6C23-40DD-9A3A-E6E017FCDE26}" dt="2022-02-25T10:37:57.104" v="64" actId="20577"/>
        <pc:sldMkLst>
          <pc:docMk/>
          <pc:sldMk cId="2146580943" sldId="320"/>
        </pc:sldMkLst>
        <pc:spChg chg="mod">
          <ac:chgData name="Susan Epsworth" userId="S::essepsworth@glow.gov.uk::50d231da-56fa-4404-bc31-93a8c7730687" providerId="AD" clId="Web-{5D09BEEE-6C23-40DD-9A3A-E6E017FCDE26}" dt="2022-02-25T10:37:57.104" v="64" actId="20577"/>
          <ac:spMkLst>
            <pc:docMk/>
            <pc:sldMk cId="2146580943" sldId="320"/>
            <ac:spMk id="3" creationId="{00000000-0000-0000-0000-000000000000}"/>
          </ac:spMkLst>
        </pc:spChg>
        <pc:picChg chg="mod">
          <ac:chgData name="Susan Epsworth" userId="S::essepsworth@glow.gov.uk::50d231da-56fa-4404-bc31-93a8c7730687" providerId="AD" clId="Web-{5D09BEEE-6C23-40DD-9A3A-E6E017FCDE26}" dt="2022-02-25T10:35:49.398" v="24" actId="1076"/>
          <ac:picMkLst>
            <pc:docMk/>
            <pc:sldMk cId="2146580943" sldId="320"/>
            <ac:picMk id="4" creationId="{1FF365BC-A680-43EA-A68F-68679614861B}"/>
          </ac:picMkLst>
        </pc:picChg>
        <pc:picChg chg="add mod">
          <ac:chgData name="Susan Epsworth" userId="S::essepsworth@glow.gov.uk::50d231da-56fa-4404-bc31-93a8c7730687" providerId="AD" clId="Web-{5D09BEEE-6C23-40DD-9A3A-E6E017FCDE26}" dt="2022-02-25T10:37:01.775" v="63" actId="1076"/>
          <ac:picMkLst>
            <pc:docMk/>
            <pc:sldMk cId="2146580943" sldId="320"/>
            <ac:picMk id="5" creationId="{4BB39D7A-D6B7-4FEC-A28A-B0A5FD5A404D}"/>
          </ac:picMkLst>
        </pc:picChg>
      </pc:sldChg>
    </pc:docChg>
  </pc:docChgLst>
  <pc:docChgLst>
    <pc:chgData name="Susan Epsworth" userId="S::essepsworth@glow.gov.uk::50d231da-56fa-4404-bc31-93a8c7730687" providerId="AD" clId="Web-{A5D1E5F8-2CED-49EA-A413-ACDD33C7E127}"/>
    <pc:docChg chg="delSld modSld">
      <pc:chgData name="Susan Epsworth" userId="S::essepsworth@glow.gov.uk::50d231da-56fa-4404-bc31-93a8c7730687" providerId="AD" clId="Web-{A5D1E5F8-2CED-49EA-A413-ACDD33C7E127}" dt="2022-02-07T16:42:35.081" v="31" actId="20577"/>
      <pc:docMkLst>
        <pc:docMk/>
      </pc:docMkLst>
      <pc:sldChg chg="del">
        <pc:chgData name="Susan Epsworth" userId="S::essepsworth@glow.gov.uk::50d231da-56fa-4404-bc31-93a8c7730687" providerId="AD" clId="Web-{A5D1E5F8-2CED-49EA-A413-ACDD33C7E127}" dt="2022-02-07T16:39:41.374" v="0"/>
        <pc:sldMkLst>
          <pc:docMk/>
          <pc:sldMk cId="1717420105" sldId="264"/>
        </pc:sldMkLst>
      </pc:sldChg>
      <pc:sldChg chg="modSp">
        <pc:chgData name="Susan Epsworth" userId="S::essepsworth@glow.gov.uk::50d231da-56fa-4404-bc31-93a8c7730687" providerId="AD" clId="Web-{A5D1E5F8-2CED-49EA-A413-ACDD33C7E127}" dt="2022-02-07T16:41:21.079" v="5" actId="20577"/>
        <pc:sldMkLst>
          <pc:docMk/>
          <pc:sldMk cId="1109707073" sldId="279"/>
        </pc:sldMkLst>
        <pc:spChg chg="mod">
          <ac:chgData name="Susan Epsworth" userId="S::essepsworth@glow.gov.uk::50d231da-56fa-4404-bc31-93a8c7730687" providerId="AD" clId="Web-{A5D1E5F8-2CED-49EA-A413-ACDD33C7E127}" dt="2022-02-07T16:41:21.079" v="5" actId="20577"/>
          <ac:spMkLst>
            <pc:docMk/>
            <pc:sldMk cId="1109707073" sldId="279"/>
            <ac:spMk id="8" creationId="{00000000-0000-0000-0000-000000000000}"/>
          </ac:spMkLst>
        </pc:spChg>
      </pc:sldChg>
      <pc:sldChg chg="del">
        <pc:chgData name="Susan Epsworth" userId="S::essepsworth@glow.gov.uk::50d231da-56fa-4404-bc31-93a8c7730687" providerId="AD" clId="Web-{A5D1E5F8-2CED-49EA-A413-ACDD33C7E127}" dt="2022-02-07T16:41:26.423" v="6"/>
        <pc:sldMkLst>
          <pc:docMk/>
          <pc:sldMk cId="712898890" sldId="281"/>
        </pc:sldMkLst>
      </pc:sldChg>
      <pc:sldChg chg="del">
        <pc:chgData name="Susan Epsworth" userId="S::essepsworth@glow.gov.uk::50d231da-56fa-4404-bc31-93a8c7730687" providerId="AD" clId="Web-{A5D1E5F8-2CED-49EA-A413-ACDD33C7E127}" dt="2022-02-07T16:41:30.782" v="8"/>
        <pc:sldMkLst>
          <pc:docMk/>
          <pc:sldMk cId="3703512588" sldId="282"/>
        </pc:sldMkLst>
      </pc:sldChg>
      <pc:sldChg chg="del">
        <pc:chgData name="Susan Epsworth" userId="S::essepsworth@glow.gov.uk::50d231da-56fa-4404-bc31-93a8c7730687" providerId="AD" clId="Web-{A5D1E5F8-2CED-49EA-A413-ACDD33C7E127}" dt="2022-02-07T16:41:28.751" v="7"/>
        <pc:sldMkLst>
          <pc:docMk/>
          <pc:sldMk cId="1288829610" sldId="283"/>
        </pc:sldMkLst>
      </pc:sldChg>
      <pc:sldChg chg="del">
        <pc:chgData name="Susan Epsworth" userId="S::essepsworth@glow.gov.uk::50d231da-56fa-4404-bc31-93a8c7730687" providerId="AD" clId="Web-{A5D1E5F8-2CED-49EA-A413-ACDD33C7E127}" dt="2022-02-07T16:41:32.470" v="9"/>
        <pc:sldMkLst>
          <pc:docMk/>
          <pc:sldMk cId="3236311735" sldId="284"/>
        </pc:sldMkLst>
      </pc:sldChg>
      <pc:sldChg chg="del">
        <pc:chgData name="Susan Epsworth" userId="S::essepsworth@glow.gov.uk::50d231da-56fa-4404-bc31-93a8c7730687" providerId="AD" clId="Web-{A5D1E5F8-2CED-49EA-A413-ACDD33C7E127}" dt="2022-02-07T16:41:37.439" v="10"/>
        <pc:sldMkLst>
          <pc:docMk/>
          <pc:sldMk cId="2227920961" sldId="287"/>
        </pc:sldMkLst>
      </pc:sldChg>
      <pc:sldChg chg="del">
        <pc:chgData name="Susan Epsworth" userId="S::essepsworth@glow.gov.uk::50d231da-56fa-4404-bc31-93a8c7730687" providerId="AD" clId="Web-{A5D1E5F8-2CED-49EA-A413-ACDD33C7E127}" dt="2022-02-07T16:41:44.533" v="13"/>
        <pc:sldMkLst>
          <pc:docMk/>
          <pc:sldMk cId="2404638485" sldId="288"/>
        </pc:sldMkLst>
      </pc:sldChg>
      <pc:sldChg chg="del">
        <pc:chgData name="Susan Epsworth" userId="S::essepsworth@glow.gov.uk::50d231da-56fa-4404-bc31-93a8c7730687" providerId="AD" clId="Web-{A5D1E5F8-2CED-49EA-A413-ACDD33C7E127}" dt="2022-02-07T16:41:46.627" v="14"/>
        <pc:sldMkLst>
          <pc:docMk/>
          <pc:sldMk cId="2215996771" sldId="289"/>
        </pc:sldMkLst>
      </pc:sldChg>
      <pc:sldChg chg="del">
        <pc:chgData name="Susan Epsworth" userId="S::essepsworth@glow.gov.uk::50d231da-56fa-4404-bc31-93a8c7730687" providerId="AD" clId="Web-{A5D1E5F8-2CED-49EA-A413-ACDD33C7E127}" dt="2022-02-07T16:41:41.908" v="12"/>
        <pc:sldMkLst>
          <pc:docMk/>
          <pc:sldMk cId="403079108" sldId="290"/>
        </pc:sldMkLst>
      </pc:sldChg>
      <pc:sldChg chg="del">
        <pc:chgData name="Susan Epsworth" userId="S::essepsworth@glow.gov.uk::50d231da-56fa-4404-bc31-93a8c7730687" providerId="AD" clId="Web-{A5D1E5F8-2CED-49EA-A413-ACDD33C7E127}" dt="2022-02-07T16:41:39.626" v="11"/>
        <pc:sldMkLst>
          <pc:docMk/>
          <pc:sldMk cId="33911921" sldId="291"/>
        </pc:sldMkLst>
      </pc:sldChg>
      <pc:sldChg chg="del">
        <pc:chgData name="Susan Epsworth" userId="S::essepsworth@glow.gov.uk::50d231da-56fa-4404-bc31-93a8c7730687" providerId="AD" clId="Web-{A5D1E5F8-2CED-49EA-A413-ACDD33C7E127}" dt="2022-02-07T16:41:53.783" v="16"/>
        <pc:sldMkLst>
          <pc:docMk/>
          <pc:sldMk cId="1170150585" sldId="294"/>
        </pc:sldMkLst>
      </pc:sldChg>
      <pc:sldChg chg="del">
        <pc:chgData name="Susan Epsworth" userId="S::essepsworth@glow.gov.uk::50d231da-56fa-4404-bc31-93a8c7730687" providerId="AD" clId="Web-{A5D1E5F8-2CED-49EA-A413-ACDD33C7E127}" dt="2022-02-07T16:41:55.939" v="17"/>
        <pc:sldMkLst>
          <pc:docMk/>
          <pc:sldMk cId="1505051106" sldId="295"/>
        </pc:sldMkLst>
      </pc:sldChg>
      <pc:sldChg chg="del">
        <pc:chgData name="Susan Epsworth" userId="S::essepsworth@glow.gov.uk::50d231da-56fa-4404-bc31-93a8c7730687" providerId="AD" clId="Web-{A5D1E5F8-2CED-49EA-A413-ACDD33C7E127}" dt="2022-02-07T16:41:58.893" v="18"/>
        <pc:sldMkLst>
          <pc:docMk/>
          <pc:sldMk cId="2136406929" sldId="296"/>
        </pc:sldMkLst>
      </pc:sldChg>
      <pc:sldChg chg="del">
        <pc:chgData name="Susan Epsworth" userId="S::essepsworth@glow.gov.uk::50d231da-56fa-4404-bc31-93a8c7730687" providerId="AD" clId="Web-{A5D1E5F8-2CED-49EA-A413-ACDD33C7E127}" dt="2022-02-07T16:42:15.846" v="23"/>
        <pc:sldMkLst>
          <pc:docMk/>
          <pc:sldMk cId="3320342514" sldId="299"/>
        </pc:sldMkLst>
      </pc:sldChg>
      <pc:sldChg chg="del">
        <pc:chgData name="Susan Epsworth" userId="S::essepsworth@glow.gov.uk::50d231da-56fa-4404-bc31-93a8c7730687" providerId="AD" clId="Web-{A5D1E5F8-2CED-49EA-A413-ACDD33C7E127}" dt="2022-02-07T16:42:17.815" v="24"/>
        <pc:sldMkLst>
          <pc:docMk/>
          <pc:sldMk cId="75031868" sldId="300"/>
        </pc:sldMkLst>
      </pc:sldChg>
      <pc:sldChg chg="del">
        <pc:chgData name="Susan Epsworth" userId="S::essepsworth@glow.gov.uk::50d231da-56fa-4404-bc31-93a8c7730687" providerId="AD" clId="Web-{A5D1E5F8-2CED-49EA-A413-ACDD33C7E127}" dt="2022-02-07T16:42:23.237" v="25"/>
        <pc:sldMkLst>
          <pc:docMk/>
          <pc:sldMk cId="1117180218" sldId="302"/>
        </pc:sldMkLst>
      </pc:sldChg>
      <pc:sldChg chg="modSp">
        <pc:chgData name="Susan Epsworth" userId="S::essepsworth@glow.gov.uk::50d231da-56fa-4404-bc31-93a8c7730687" providerId="AD" clId="Web-{A5D1E5F8-2CED-49EA-A413-ACDD33C7E127}" dt="2022-02-07T16:42:35.081" v="31" actId="20577"/>
        <pc:sldMkLst>
          <pc:docMk/>
          <pc:sldMk cId="646172878" sldId="304"/>
        </pc:sldMkLst>
        <pc:spChg chg="mod">
          <ac:chgData name="Susan Epsworth" userId="S::essepsworth@glow.gov.uk::50d231da-56fa-4404-bc31-93a8c7730687" providerId="AD" clId="Web-{A5D1E5F8-2CED-49EA-A413-ACDD33C7E127}" dt="2022-02-07T16:42:35.081" v="31" actId="20577"/>
          <ac:spMkLst>
            <pc:docMk/>
            <pc:sldMk cId="646172878" sldId="304"/>
            <ac:spMk id="5" creationId="{00000000-0000-0000-0000-000000000000}"/>
          </ac:spMkLst>
        </pc:spChg>
      </pc:sldChg>
      <pc:sldChg chg="del">
        <pc:chgData name="Susan Epsworth" userId="S::essepsworth@glow.gov.uk::50d231da-56fa-4404-bc31-93a8c7730687" providerId="AD" clId="Web-{A5D1E5F8-2CED-49EA-A413-ACDD33C7E127}" dt="2022-02-07T16:42:14.190" v="22"/>
        <pc:sldMkLst>
          <pc:docMk/>
          <pc:sldMk cId="2377460128" sldId="305"/>
        </pc:sldMkLst>
      </pc:sldChg>
      <pc:sldChg chg="del">
        <pc:chgData name="Susan Epsworth" userId="S::essepsworth@glow.gov.uk::50d231da-56fa-4404-bc31-93a8c7730687" providerId="AD" clId="Web-{A5D1E5F8-2CED-49EA-A413-ACDD33C7E127}" dt="2022-02-07T16:41:51.674" v="15"/>
        <pc:sldMkLst>
          <pc:docMk/>
          <pc:sldMk cId="3155642877" sldId="306"/>
        </pc:sldMkLst>
      </pc:sldChg>
      <pc:sldChg chg="del">
        <pc:chgData name="Susan Epsworth" userId="S::essepsworth@glow.gov.uk::50d231da-56fa-4404-bc31-93a8c7730687" providerId="AD" clId="Web-{A5D1E5F8-2CED-49EA-A413-ACDD33C7E127}" dt="2022-02-07T16:42:02.158" v="19"/>
        <pc:sldMkLst>
          <pc:docMk/>
          <pc:sldMk cId="585464663" sldId="308"/>
        </pc:sldMkLst>
      </pc:sldChg>
      <pc:sldChg chg="del">
        <pc:chgData name="Susan Epsworth" userId="S::essepsworth@glow.gov.uk::50d231da-56fa-4404-bc31-93a8c7730687" providerId="AD" clId="Web-{A5D1E5F8-2CED-49EA-A413-ACDD33C7E127}" dt="2022-02-07T16:42:11.596" v="21"/>
        <pc:sldMkLst>
          <pc:docMk/>
          <pc:sldMk cId="3055222929" sldId="309"/>
        </pc:sldMkLst>
      </pc:sldChg>
      <pc:sldChg chg="del">
        <pc:chgData name="Susan Epsworth" userId="S::essepsworth@glow.gov.uk::50d231da-56fa-4404-bc31-93a8c7730687" providerId="AD" clId="Web-{A5D1E5F8-2CED-49EA-A413-ACDD33C7E127}" dt="2022-02-07T16:42:08.815" v="20"/>
        <pc:sldMkLst>
          <pc:docMk/>
          <pc:sldMk cId="1569458690" sldId="311"/>
        </pc:sldMkLst>
      </pc:sldChg>
    </pc:docChg>
  </pc:docChgLst>
  <pc:docChgLst>
    <pc:chgData name="Susan Epsworth" userId="S::essepsworth@glow.gov.uk::50d231da-56fa-4404-bc31-93a8c7730687" providerId="AD" clId="Web-{4B0BC61D-B93A-4CF3-831F-F4A59F83018D}"/>
    <pc:docChg chg="addSld modSld sldOrd">
      <pc:chgData name="Susan Epsworth" userId="S::essepsworth@glow.gov.uk::50d231da-56fa-4404-bc31-93a8c7730687" providerId="AD" clId="Web-{4B0BC61D-B93A-4CF3-831F-F4A59F83018D}" dt="2022-02-16T11:25:32.108" v="65" actId="20577"/>
      <pc:docMkLst>
        <pc:docMk/>
      </pc:docMkLst>
      <pc:sldChg chg="modSp">
        <pc:chgData name="Susan Epsworth" userId="S::essepsworth@glow.gov.uk::50d231da-56fa-4404-bc31-93a8c7730687" providerId="AD" clId="Web-{4B0BC61D-B93A-4CF3-831F-F4A59F83018D}" dt="2022-02-16T11:25:14.170" v="47" actId="20577"/>
        <pc:sldMkLst>
          <pc:docMk/>
          <pc:sldMk cId="126438548" sldId="285"/>
        </pc:sldMkLst>
        <pc:spChg chg="mod">
          <ac:chgData name="Susan Epsworth" userId="S::essepsworth@glow.gov.uk::50d231da-56fa-4404-bc31-93a8c7730687" providerId="AD" clId="Web-{4B0BC61D-B93A-4CF3-831F-F4A59F83018D}" dt="2022-02-16T11:25:14.170" v="47" actId="20577"/>
          <ac:spMkLst>
            <pc:docMk/>
            <pc:sldMk cId="126438548" sldId="285"/>
            <ac:spMk id="3" creationId="{00000000-0000-0000-0000-000000000000}"/>
          </ac:spMkLst>
        </pc:spChg>
      </pc:sldChg>
      <pc:sldChg chg="delSp modSp">
        <pc:chgData name="Susan Epsworth" userId="S::essepsworth@glow.gov.uk::50d231da-56fa-4404-bc31-93a8c7730687" providerId="AD" clId="Web-{4B0BC61D-B93A-4CF3-831F-F4A59F83018D}" dt="2022-02-16T11:23:58.790" v="2"/>
        <pc:sldMkLst>
          <pc:docMk/>
          <pc:sldMk cId="842943231" sldId="286"/>
        </pc:sldMkLst>
        <pc:spChg chg="mod">
          <ac:chgData name="Susan Epsworth" userId="S::essepsworth@glow.gov.uk::50d231da-56fa-4404-bc31-93a8c7730687" providerId="AD" clId="Web-{4B0BC61D-B93A-4CF3-831F-F4A59F83018D}" dt="2022-02-16T11:23:57.993" v="1" actId="20577"/>
          <ac:spMkLst>
            <pc:docMk/>
            <pc:sldMk cId="842943231" sldId="286"/>
            <ac:spMk id="3" creationId="{00000000-0000-0000-0000-000000000000}"/>
          </ac:spMkLst>
        </pc:spChg>
        <pc:picChg chg="del">
          <ac:chgData name="Susan Epsworth" userId="S::essepsworth@glow.gov.uk::50d231da-56fa-4404-bc31-93a8c7730687" providerId="AD" clId="Web-{4B0BC61D-B93A-4CF3-831F-F4A59F83018D}" dt="2022-02-16T11:23:58.790" v="2"/>
          <ac:picMkLst>
            <pc:docMk/>
            <pc:sldMk cId="842943231" sldId="286"/>
            <ac:picMk id="5" creationId="{D30197F8-5B05-4F7E-A85D-24F5BA18F405}"/>
          </ac:picMkLst>
        </pc:picChg>
      </pc:sldChg>
      <pc:sldChg chg="modSp">
        <pc:chgData name="Susan Epsworth" userId="S::essepsworth@glow.gov.uk::50d231da-56fa-4404-bc31-93a8c7730687" providerId="AD" clId="Web-{4B0BC61D-B93A-4CF3-831F-F4A59F83018D}" dt="2022-02-16T11:24:26.979" v="40" actId="20577"/>
        <pc:sldMkLst>
          <pc:docMk/>
          <pc:sldMk cId="646172878" sldId="304"/>
        </pc:sldMkLst>
        <pc:spChg chg="mod">
          <ac:chgData name="Susan Epsworth" userId="S::essepsworth@glow.gov.uk::50d231da-56fa-4404-bc31-93a8c7730687" providerId="AD" clId="Web-{4B0BC61D-B93A-4CF3-831F-F4A59F83018D}" dt="2022-02-16T11:24:26.979" v="40" actId="20577"/>
          <ac:spMkLst>
            <pc:docMk/>
            <pc:sldMk cId="646172878" sldId="304"/>
            <ac:spMk id="5" creationId="{00000000-0000-0000-0000-000000000000}"/>
          </ac:spMkLst>
        </pc:spChg>
      </pc:sldChg>
      <pc:sldChg chg="modSp add ord replId">
        <pc:chgData name="Susan Epsworth" userId="S::essepsworth@glow.gov.uk::50d231da-56fa-4404-bc31-93a8c7730687" providerId="AD" clId="Web-{4B0BC61D-B93A-4CF3-831F-F4A59F83018D}" dt="2022-02-16T11:25:32.108" v="65" actId="20577"/>
        <pc:sldMkLst>
          <pc:docMk/>
          <pc:sldMk cId="913096687" sldId="311"/>
        </pc:sldMkLst>
        <pc:spChg chg="mod">
          <ac:chgData name="Susan Epsworth" userId="S::essepsworth@glow.gov.uk::50d231da-56fa-4404-bc31-93a8c7730687" providerId="AD" clId="Web-{4B0BC61D-B93A-4CF3-831F-F4A59F83018D}" dt="2022-02-16T11:25:32.108" v="65" actId="20577"/>
          <ac:spMkLst>
            <pc:docMk/>
            <pc:sldMk cId="913096687" sldId="311"/>
            <ac:spMk id="3" creationId="{00000000-0000-0000-0000-000000000000}"/>
          </ac:spMkLst>
        </pc:spChg>
      </pc:sldChg>
    </pc:docChg>
  </pc:docChgLst>
  <pc:docChgLst>
    <pc:chgData name="Susan Epsworth" userId="S::essepsworth@glow.gov.uk::50d231da-56fa-4404-bc31-93a8c7730687" providerId="AD" clId="Web-{E4ABF032-043F-485F-82A9-038F6B129730}"/>
    <pc:docChg chg="addSld delSld modSld sldOrd">
      <pc:chgData name="Susan Epsworth" userId="S::essepsworth@glow.gov.uk::50d231da-56fa-4404-bc31-93a8c7730687" providerId="AD" clId="Web-{E4ABF032-043F-485F-82A9-038F6B129730}" dt="2022-02-07T15:11:09.557" v="162" actId="20577"/>
      <pc:docMkLst>
        <pc:docMk/>
      </pc:docMkLst>
      <pc:sldChg chg="modSp">
        <pc:chgData name="Susan Epsworth" userId="S::essepsworth@glow.gov.uk::50d231da-56fa-4404-bc31-93a8c7730687" providerId="AD" clId="Web-{E4ABF032-043F-485F-82A9-038F6B129730}" dt="2022-02-07T15:04:26.581" v="97" actId="14100"/>
        <pc:sldMkLst>
          <pc:docMk/>
          <pc:sldMk cId="2588255468" sldId="260"/>
        </pc:sldMkLst>
        <pc:spChg chg="mod">
          <ac:chgData name="Susan Epsworth" userId="S::essepsworth@glow.gov.uk::50d231da-56fa-4404-bc31-93a8c7730687" providerId="AD" clId="Web-{E4ABF032-043F-485F-82A9-038F6B129730}" dt="2022-02-07T15:04:26.581" v="97" actId="14100"/>
          <ac:spMkLst>
            <pc:docMk/>
            <pc:sldMk cId="2588255468" sldId="260"/>
            <ac:spMk id="3" creationId="{00000000-0000-0000-0000-000000000000}"/>
          </ac:spMkLst>
        </pc:spChg>
      </pc:sldChg>
      <pc:sldChg chg="del">
        <pc:chgData name="Susan Epsworth" userId="S::essepsworth@glow.gov.uk::50d231da-56fa-4404-bc31-93a8c7730687" providerId="AD" clId="Web-{E4ABF032-043F-485F-82A9-038F6B129730}" dt="2022-02-07T15:01:48.281" v="70"/>
        <pc:sldMkLst>
          <pc:docMk/>
          <pc:sldMk cId="3465565848" sldId="276"/>
        </pc:sldMkLst>
      </pc:sldChg>
      <pc:sldChg chg="modSp">
        <pc:chgData name="Susan Epsworth" userId="S::essepsworth@glow.gov.uk::50d231da-56fa-4404-bc31-93a8c7730687" providerId="AD" clId="Web-{E4ABF032-043F-485F-82A9-038F6B129730}" dt="2022-02-07T15:05:12.535" v="105" actId="20577"/>
        <pc:sldMkLst>
          <pc:docMk/>
          <pc:sldMk cId="172151001" sldId="280"/>
        </pc:sldMkLst>
        <pc:spChg chg="mod">
          <ac:chgData name="Susan Epsworth" userId="S::essepsworth@glow.gov.uk::50d231da-56fa-4404-bc31-93a8c7730687" providerId="AD" clId="Web-{E4ABF032-043F-485F-82A9-038F6B129730}" dt="2022-02-07T15:05:12.535" v="105" actId="20577"/>
          <ac:spMkLst>
            <pc:docMk/>
            <pc:sldMk cId="172151001" sldId="280"/>
            <ac:spMk id="3" creationId="{00000000-0000-0000-0000-000000000000}"/>
          </ac:spMkLst>
        </pc:spChg>
      </pc:sldChg>
      <pc:sldChg chg="modSp">
        <pc:chgData name="Susan Epsworth" userId="S::essepsworth@glow.gov.uk::50d231da-56fa-4404-bc31-93a8c7730687" providerId="AD" clId="Web-{E4ABF032-043F-485F-82A9-038F6B129730}" dt="2022-02-07T15:05:17.629" v="106" actId="20577"/>
        <pc:sldMkLst>
          <pc:docMk/>
          <pc:sldMk cId="712898890" sldId="281"/>
        </pc:sldMkLst>
        <pc:spChg chg="mod">
          <ac:chgData name="Susan Epsworth" userId="S::essepsworth@glow.gov.uk::50d231da-56fa-4404-bc31-93a8c7730687" providerId="AD" clId="Web-{E4ABF032-043F-485F-82A9-038F6B129730}" dt="2022-02-07T15:05:17.629" v="106" actId="20577"/>
          <ac:spMkLst>
            <pc:docMk/>
            <pc:sldMk cId="712898890" sldId="281"/>
            <ac:spMk id="3" creationId="{00000000-0000-0000-0000-000000000000}"/>
          </ac:spMkLst>
        </pc:spChg>
      </pc:sldChg>
      <pc:sldChg chg="modSp">
        <pc:chgData name="Susan Epsworth" userId="S::essepsworth@glow.gov.uk::50d231da-56fa-4404-bc31-93a8c7730687" providerId="AD" clId="Web-{E4ABF032-043F-485F-82A9-038F6B129730}" dt="2022-02-07T15:04:56.269" v="103" actId="20577"/>
        <pc:sldMkLst>
          <pc:docMk/>
          <pc:sldMk cId="3703512588" sldId="282"/>
        </pc:sldMkLst>
        <pc:spChg chg="mod">
          <ac:chgData name="Susan Epsworth" userId="S::essepsworth@glow.gov.uk::50d231da-56fa-4404-bc31-93a8c7730687" providerId="AD" clId="Web-{E4ABF032-043F-485F-82A9-038F6B129730}" dt="2022-02-07T15:04:56.269" v="103" actId="20577"/>
          <ac:spMkLst>
            <pc:docMk/>
            <pc:sldMk cId="3703512588" sldId="282"/>
            <ac:spMk id="3" creationId="{00000000-0000-0000-0000-000000000000}"/>
          </ac:spMkLst>
        </pc:spChg>
      </pc:sldChg>
      <pc:sldChg chg="modSp">
        <pc:chgData name="Susan Epsworth" userId="S::essepsworth@glow.gov.uk::50d231da-56fa-4404-bc31-93a8c7730687" providerId="AD" clId="Web-{E4ABF032-043F-485F-82A9-038F6B129730}" dt="2022-02-07T15:05:02.253" v="104" actId="20577"/>
        <pc:sldMkLst>
          <pc:docMk/>
          <pc:sldMk cId="1288829610" sldId="283"/>
        </pc:sldMkLst>
        <pc:spChg chg="mod">
          <ac:chgData name="Susan Epsworth" userId="S::essepsworth@glow.gov.uk::50d231da-56fa-4404-bc31-93a8c7730687" providerId="AD" clId="Web-{E4ABF032-043F-485F-82A9-038F6B129730}" dt="2022-02-07T15:05:02.253" v="104" actId="20577"/>
          <ac:spMkLst>
            <pc:docMk/>
            <pc:sldMk cId="1288829610" sldId="283"/>
            <ac:spMk id="3" creationId="{00000000-0000-0000-0000-000000000000}"/>
          </ac:spMkLst>
        </pc:spChg>
      </pc:sldChg>
      <pc:sldChg chg="modSp">
        <pc:chgData name="Susan Epsworth" userId="S::essepsworth@glow.gov.uk::50d231da-56fa-4404-bc31-93a8c7730687" providerId="AD" clId="Web-{E4ABF032-043F-485F-82A9-038F6B129730}" dt="2022-02-07T15:05:34.691" v="109" actId="1076"/>
        <pc:sldMkLst>
          <pc:docMk/>
          <pc:sldMk cId="3236311735" sldId="284"/>
        </pc:sldMkLst>
        <pc:spChg chg="mod">
          <ac:chgData name="Susan Epsworth" userId="S::essepsworth@glow.gov.uk::50d231da-56fa-4404-bc31-93a8c7730687" providerId="AD" clId="Web-{E4ABF032-043F-485F-82A9-038F6B129730}" dt="2022-02-07T15:05:34.691" v="109" actId="1076"/>
          <ac:spMkLst>
            <pc:docMk/>
            <pc:sldMk cId="3236311735" sldId="284"/>
            <ac:spMk id="3" creationId="{00000000-0000-0000-0000-000000000000}"/>
          </ac:spMkLst>
        </pc:spChg>
      </pc:sldChg>
      <pc:sldChg chg="modSp">
        <pc:chgData name="Susan Epsworth" userId="S::essepsworth@glow.gov.uk::50d231da-56fa-4404-bc31-93a8c7730687" providerId="AD" clId="Web-{E4ABF032-043F-485F-82A9-038F6B129730}" dt="2022-02-07T15:06:14.005" v="119" actId="14100"/>
        <pc:sldMkLst>
          <pc:docMk/>
          <pc:sldMk cId="126438548" sldId="285"/>
        </pc:sldMkLst>
        <pc:spChg chg="mod">
          <ac:chgData name="Susan Epsworth" userId="S::essepsworth@glow.gov.uk::50d231da-56fa-4404-bc31-93a8c7730687" providerId="AD" clId="Web-{E4ABF032-043F-485F-82A9-038F6B129730}" dt="2022-02-07T15:06:01.223" v="115" actId="1076"/>
          <ac:spMkLst>
            <pc:docMk/>
            <pc:sldMk cId="126438548" sldId="285"/>
            <ac:spMk id="2" creationId="{00000000-0000-0000-0000-000000000000}"/>
          </ac:spMkLst>
        </pc:spChg>
        <pc:spChg chg="mod">
          <ac:chgData name="Susan Epsworth" userId="S::essepsworth@glow.gov.uk::50d231da-56fa-4404-bc31-93a8c7730687" providerId="AD" clId="Web-{E4ABF032-043F-485F-82A9-038F6B129730}" dt="2022-02-07T15:06:14.005" v="119" actId="14100"/>
          <ac:spMkLst>
            <pc:docMk/>
            <pc:sldMk cId="126438548" sldId="285"/>
            <ac:spMk id="3" creationId="{00000000-0000-0000-0000-000000000000}"/>
          </ac:spMkLst>
        </pc:spChg>
      </pc:sldChg>
      <pc:sldChg chg="modSp">
        <pc:chgData name="Susan Epsworth" userId="S::essepsworth@glow.gov.uk::50d231da-56fa-4404-bc31-93a8c7730687" providerId="AD" clId="Web-{E4ABF032-043F-485F-82A9-038F6B129730}" dt="2022-02-07T15:06:20.489" v="121" actId="20577"/>
        <pc:sldMkLst>
          <pc:docMk/>
          <pc:sldMk cId="842943231" sldId="286"/>
        </pc:sldMkLst>
        <pc:spChg chg="mod">
          <ac:chgData name="Susan Epsworth" userId="S::essepsworth@glow.gov.uk::50d231da-56fa-4404-bc31-93a8c7730687" providerId="AD" clId="Web-{E4ABF032-043F-485F-82A9-038F6B129730}" dt="2022-02-07T15:06:20.489" v="121" actId="20577"/>
          <ac:spMkLst>
            <pc:docMk/>
            <pc:sldMk cId="842943231" sldId="286"/>
            <ac:spMk id="3" creationId="{00000000-0000-0000-0000-000000000000}"/>
          </ac:spMkLst>
        </pc:spChg>
      </pc:sldChg>
      <pc:sldChg chg="modSp">
        <pc:chgData name="Susan Epsworth" userId="S::essepsworth@glow.gov.uk::50d231da-56fa-4404-bc31-93a8c7730687" providerId="AD" clId="Web-{E4ABF032-043F-485F-82A9-038F6B129730}" dt="2022-02-07T15:06:26.458" v="122" actId="20577"/>
        <pc:sldMkLst>
          <pc:docMk/>
          <pc:sldMk cId="2227920961" sldId="287"/>
        </pc:sldMkLst>
        <pc:spChg chg="mod">
          <ac:chgData name="Susan Epsworth" userId="S::essepsworth@glow.gov.uk::50d231da-56fa-4404-bc31-93a8c7730687" providerId="AD" clId="Web-{E4ABF032-043F-485F-82A9-038F6B129730}" dt="2022-02-07T15:06:26.458" v="122" actId="20577"/>
          <ac:spMkLst>
            <pc:docMk/>
            <pc:sldMk cId="2227920961" sldId="287"/>
            <ac:spMk id="3" creationId="{00000000-0000-0000-0000-000000000000}"/>
          </ac:spMkLst>
        </pc:spChg>
      </pc:sldChg>
      <pc:sldChg chg="modSp">
        <pc:chgData name="Susan Epsworth" userId="S::essepsworth@glow.gov.uk::50d231da-56fa-4404-bc31-93a8c7730687" providerId="AD" clId="Web-{E4ABF032-043F-485F-82A9-038F6B129730}" dt="2022-02-07T15:07:40.241" v="136" actId="14100"/>
        <pc:sldMkLst>
          <pc:docMk/>
          <pc:sldMk cId="2404638485" sldId="288"/>
        </pc:sldMkLst>
        <pc:spChg chg="mod">
          <ac:chgData name="Susan Epsworth" userId="S::essepsworth@glow.gov.uk::50d231da-56fa-4404-bc31-93a8c7730687" providerId="AD" clId="Web-{E4ABF032-043F-485F-82A9-038F6B129730}" dt="2022-02-07T15:07:40.241" v="136" actId="14100"/>
          <ac:spMkLst>
            <pc:docMk/>
            <pc:sldMk cId="2404638485" sldId="288"/>
            <ac:spMk id="5" creationId="{00000000-0000-0000-0000-000000000000}"/>
          </ac:spMkLst>
        </pc:spChg>
      </pc:sldChg>
      <pc:sldChg chg="addSp delSp modSp modNotes">
        <pc:chgData name="Susan Epsworth" userId="S::essepsworth@glow.gov.uk::50d231da-56fa-4404-bc31-93a8c7730687" providerId="AD" clId="Web-{E4ABF032-043F-485F-82A9-038F6B129730}" dt="2022-02-07T15:07:23.975" v="133" actId="1076"/>
        <pc:sldMkLst>
          <pc:docMk/>
          <pc:sldMk cId="403079108" sldId="290"/>
        </pc:sldMkLst>
        <pc:spChg chg="mod">
          <ac:chgData name="Susan Epsworth" userId="S::essepsworth@glow.gov.uk::50d231da-56fa-4404-bc31-93a8c7730687" providerId="AD" clId="Web-{E4ABF032-043F-485F-82A9-038F6B129730}" dt="2022-02-07T15:06:41.896" v="124" actId="1076"/>
          <ac:spMkLst>
            <pc:docMk/>
            <pc:sldMk cId="403079108" sldId="290"/>
            <ac:spMk id="2" creationId="{00000000-0000-0000-0000-000000000000}"/>
          </ac:spMkLst>
        </pc:spChg>
        <pc:spChg chg="del">
          <ac:chgData name="Susan Epsworth" userId="S::essepsworth@glow.gov.uk::50d231da-56fa-4404-bc31-93a8c7730687" providerId="AD" clId="Web-{E4ABF032-043F-485F-82A9-038F6B129730}" dt="2022-02-07T15:06:44.818" v="125"/>
          <ac:spMkLst>
            <pc:docMk/>
            <pc:sldMk cId="403079108" sldId="290"/>
            <ac:spMk id="3" creationId="{F375328C-D08D-4C05-82A9-8E7756B6E835}"/>
          </ac:spMkLst>
        </pc:spChg>
        <pc:picChg chg="add mod">
          <ac:chgData name="Susan Epsworth" userId="S::essepsworth@glow.gov.uk::50d231da-56fa-4404-bc31-93a8c7730687" providerId="AD" clId="Web-{E4ABF032-043F-485F-82A9-038F6B129730}" dt="2022-02-07T15:07:23.975" v="133" actId="1076"/>
          <ac:picMkLst>
            <pc:docMk/>
            <pc:sldMk cId="403079108" sldId="290"/>
            <ac:picMk id="4" creationId="{E3A1D410-786A-4FCE-AA40-447D26F0CF1A}"/>
          </ac:picMkLst>
        </pc:picChg>
      </pc:sldChg>
      <pc:sldChg chg="modSp">
        <pc:chgData name="Susan Epsworth" userId="S::essepsworth@glow.gov.uk::50d231da-56fa-4404-bc31-93a8c7730687" providerId="AD" clId="Web-{E4ABF032-043F-485F-82A9-038F6B129730}" dt="2022-02-07T15:06:33.161" v="123" actId="1076"/>
        <pc:sldMkLst>
          <pc:docMk/>
          <pc:sldMk cId="33911921" sldId="291"/>
        </pc:sldMkLst>
        <pc:spChg chg="mod">
          <ac:chgData name="Susan Epsworth" userId="S::essepsworth@glow.gov.uk::50d231da-56fa-4404-bc31-93a8c7730687" providerId="AD" clId="Web-{E4ABF032-043F-485F-82A9-038F6B129730}" dt="2022-02-07T15:06:33.161" v="123" actId="1076"/>
          <ac:spMkLst>
            <pc:docMk/>
            <pc:sldMk cId="33911921" sldId="291"/>
            <ac:spMk id="2" creationId="{00000000-0000-0000-0000-000000000000}"/>
          </ac:spMkLst>
        </pc:spChg>
      </pc:sldChg>
      <pc:sldChg chg="modNotes">
        <pc:chgData name="Susan Epsworth" userId="S::essepsworth@glow.gov.uk::50d231da-56fa-4404-bc31-93a8c7730687" providerId="AD" clId="Web-{E4ABF032-043F-485F-82A9-038F6B129730}" dt="2022-02-07T15:09:14.586" v="139"/>
        <pc:sldMkLst>
          <pc:docMk/>
          <pc:sldMk cId="2153511721" sldId="292"/>
        </pc:sldMkLst>
      </pc:sldChg>
      <pc:sldChg chg="modSp">
        <pc:chgData name="Susan Epsworth" userId="S::essepsworth@glow.gov.uk::50d231da-56fa-4404-bc31-93a8c7730687" providerId="AD" clId="Web-{E4ABF032-043F-485F-82A9-038F6B129730}" dt="2022-02-07T15:09:47.696" v="143" actId="1076"/>
        <pc:sldMkLst>
          <pc:docMk/>
          <pc:sldMk cId="1170150585" sldId="294"/>
        </pc:sldMkLst>
        <pc:spChg chg="mod">
          <ac:chgData name="Susan Epsworth" userId="S::essepsworth@glow.gov.uk::50d231da-56fa-4404-bc31-93a8c7730687" providerId="AD" clId="Web-{E4ABF032-043F-485F-82A9-038F6B129730}" dt="2022-02-07T15:09:43.712" v="142" actId="20577"/>
          <ac:spMkLst>
            <pc:docMk/>
            <pc:sldMk cId="1170150585" sldId="294"/>
            <ac:spMk id="3" creationId="{00000000-0000-0000-0000-000000000000}"/>
          </ac:spMkLst>
        </pc:spChg>
        <pc:picChg chg="mod">
          <ac:chgData name="Susan Epsworth" userId="S::essepsworth@glow.gov.uk::50d231da-56fa-4404-bc31-93a8c7730687" providerId="AD" clId="Web-{E4ABF032-043F-485F-82A9-038F6B129730}" dt="2022-02-07T15:09:47.696" v="143" actId="1076"/>
          <ac:picMkLst>
            <pc:docMk/>
            <pc:sldMk cId="1170150585" sldId="294"/>
            <ac:picMk id="18" creationId="{1A547302-F98C-EE4E-A6A8-1078E8EAB327}"/>
          </ac:picMkLst>
        </pc:picChg>
      </pc:sldChg>
      <pc:sldChg chg="modSp">
        <pc:chgData name="Susan Epsworth" userId="S::essepsworth@glow.gov.uk::50d231da-56fa-4404-bc31-93a8c7730687" providerId="AD" clId="Web-{E4ABF032-043F-485F-82A9-038F6B129730}" dt="2022-02-07T15:09:52.556" v="144" actId="20577"/>
        <pc:sldMkLst>
          <pc:docMk/>
          <pc:sldMk cId="1505051106" sldId="295"/>
        </pc:sldMkLst>
        <pc:spChg chg="mod">
          <ac:chgData name="Susan Epsworth" userId="S::essepsworth@glow.gov.uk::50d231da-56fa-4404-bc31-93a8c7730687" providerId="AD" clId="Web-{E4ABF032-043F-485F-82A9-038F6B129730}" dt="2022-02-07T15:09:52.556" v="144" actId="20577"/>
          <ac:spMkLst>
            <pc:docMk/>
            <pc:sldMk cId="1505051106" sldId="295"/>
            <ac:spMk id="3" creationId="{00000000-0000-0000-0000-000000000000}"/>
          </ac:spMkLst>
        </pc:spChg>
      </pc:sldChg>
      <pc:sldChg chg="modSp">
        <pc:chgData name="Susan Epsworth" userId="S::essepsworth@glow.gov.uk::50d231da-56fa-4404-bc31-93a8c7730687" providerId="AD" clId="Web-{E4ABF032-043F-485F-82A9-038F6B129730}" dt="2022-02-07T15:11:00.479" v="160" actId="20577"/>
        <pc:sldMkLst>
          <pc:docMk/>
          <pc:sldMk cId="3320342514" sldId="299"/>
        </pc:sldMkLst>
        <pc:spChg chg="mod">
          <ac:chgData name="Susan Epsworth" userId="S::essepsworth@glow.gov.uk::50d231da-56fa-4404-bc31-93a8c7730687" providerId="AD" clId="Web-{E4ABF032-043F-485F-82A9-038F6B129730}" dt="2022-02-07T15:10:36.228" v="151" actId="20577"/>
          <ac:spMkLst>
            <pc:docMk/>
            <pc:sldMk cId="3320342514" sldId="299"/>
            <ac:spMk id="3" creationId="{00000000-0000-0000-0000-000000000000}"/>
          </ac:spMkLst>
        </pc:spChg>
        <pc:spChg chg="mod">
          <ac:chgData name="Susan Epsworth" userId="S::essepsworth@glow.gov.uk::50d231da-56fa-4404-bc31-93a8c7730687" providerId="AD" clId="Web-{E4ABF032-043F-485F-82A9-038F6B129730}" dt="2022-02-07T15:10:48.588" v="154" actId="14100"/>
          <ac:spMkLst>
            <pc:docMk/>
            <pc:sldMk cId="3320342514" sldId="299"/>
            <ac:spMk id="11" creationId="{10A759D8-7E60-420E-B8EF-11BC1DE429F5}"/>
          </ac:spMkLst>
        </pc:spChg>
        <pc:spChg chg="mod">
          <ac:chgData name="Susan Epsworth" userId="S::essepsworth@glow.gov.uk::50d231da-56fa-4404-bc31-93a8c7730687" providerId="AD" clId="Web-{E4ABF032-043F-485F-82A9-038F6B129730}" dt="2022-02-07T15:10:51.354" v="156" actId="20577"/>
          <ac:spMkLst>
            <pc:docMk/>
            <pc:sldMk cId="3320342514" sldId="299"/>
            <ac:spMk id="12" creationId="{013C6F26-1F9D-4686-9D1C-7CC94B61B058}"/>
          </ac:spMkLst>
        </pc:spChg>
        <pc:spChg chg="mod">
          <ac:chgData name="Susan Epsworth" userId="S::essepsworth@glow.gov.uk::50d231da-56fa-4404-bc31-93a8c7730687" providerId="AD" clId="Web-{E4ABF032-043F-485F-82A9-038F6B129730}" dt="2022-02-07T15:10:56.916" v="158" actId="20577"/>
          <ac:spMkLst>
            <pc:docMk/>
            <pc:sldMk cId="3320342514" sldId="299"/>
            <ac:spMk id="13" creationId="{6C81C015-24A2-4EEE-8753-6190C24014AD}"/>
          </ac:spMkLst>
        </pc:spChg>
        <pc:spChg chg="mod">
          <ac:chgData name="Susan Epsworth" userId="S::essepsworth@glow.gov.uk::50d231da-56fa-4404-bc31-93a8c7730687" providerId="AD" clId="Web-{E4ABF032-043F-485F-82A9-038F6B129730}" dt="2022-02-07T15:11:00.479" v="160" actId="20577"/>
          <ac:spMkLst>
            <pc:docMk/>
            <pc:sldMk cId="3320342514" sldId="299"/>
            <ac:spMk id="14" creationId="{33EC9AA6-AB68-4F9E-AE5F-722FD4A2F5D6}"/>
          </ac:spMkLst>
        </pc:spChg>
      </pc:sldChg>
      <pc:sldChg chg="modSp">
        <pc:chgData name="Susan Epsworth" userId="S::essepsworth@glow.gov.uk::50d231da-56fa-4404-bc31-93a8c7730687" providerId="AD" clId="Web-{E4ABF032-043F-485F-82A9-038F6B129730}" dt="2022-02-07T15:11:09.557" v="162" actId="20577"/>
        <pc:sldMkLst>
          <pc:docMk/>
          <pc:sldMk cId="75031868" sldId="300"/>
        </pc:sldMkLst>
        <pc:spChg chg="mod">
          <ac:chgData name="Susan Epsworth" userId="S::essepsworth@glow.gov.uk::50d231da-56fa-4404-bc31-93a8c7730687" providerId="AD" clId="Web-{E4ABF032-043F-485F-82A9-038F6B129730}" dt="2022-02-07T15:11:09.557" v="162" actId="20577"/>
          <ac:spMkLst>
            <pc:docMk/>
            <pc:sldMk cId="75031868" sldId="300"/>
            <ac:spMk id="11" creationId="{00000000-0000-0000-0000-000000000000}"/>
          </ac:spMkLst>
        </pc:spChg>
      </pc:sldChg>
      <pc:sldChg chg="modSp">
        <pc:chgData name="Susan Epsworth" userId="S::essepsworth@glow.gov.uk::50d231da-56fa-4404-bc31-93a8c7730687" providerId="AD" clId="Web-{E4ABF032-043F-485F-82A9-038F6B129730}" dt="2022-02-07T15:10:21.853" v="150" actId="14100"/>
        <pc:sldMkLst>
          <pc:docMk/>
          <pc:sldMk cId="2377460128" sldId="305"/>
        </pc:sldMkLst>
        <pc:spChg chg="mod">
          <ac:chgData name="Susan Epsworth" userId="S::essepsworth@glow.gov.uk::50d231da-56fa-4404-bc31-93a8c7730687" providerId="AD" clId="Web-{E4ABF032-043F-485F-82A9-038F6B129730}" dt="2022-02-07T15:10:21.853" v="150" actId="14100"/>
          <ac:spMkLst>
            <pc:docMk/>
            <pc:sldMk cId="2377460128" sldId="305"/>
            <ac:spMk id="3" creationId="{8BE3258E-1E04-4972-8EBD-4D4B723C02B3}"/>
          </ac:spMkLst>
        </pc:spChg>
      </pc:sldChg>
      <pc:sldChg chg="modSp">
        <pc:chgData name="Susan Epsworth" userId="S::essepsworth@glow.gov.uk::50d231da-56fa-4404-bc31-93a8c7730687" providerId="AD" clId="Web-{E4ABF032-043F-485F-82A9-038F6B129730}" dt="2022-02-07T15:09:37.040" v="141" actId="20577"/>
        <pc:sldMkLst>
          <pc:docMk/>
          <pc:sldMk cId="3155642877" sldId="306"/>
        </pc:sldMkLst>
        <pc:spChg chg="mod">
          <ac:chgData name="Susan Epsworth" userId="S::essepsworth@glow.gov.uk::50d231da-56fa-4404-bc31-93a8c7730687" providerId="AD" clId="Web-{E4ABF032-043F-485F-82A9-038F6B129730}" dt="2022-02-07T15:09:37.040" v="141" actId="20577"/>
          <ac:spMkLst>
            <pc:docMk/>
            <pc:sldMk cId="3155642877" sldId="306"/>
            <ac:spMk id="3" creationId="{00000000-0000-0000-0000-000000000000}"/>
          </ac:spMkLst>
        </pc:spChg>
      </pc:sldChg>
      <pc:sldChg chg="modSp">
        <pc:chgData name="Susan Epsworth" userId="S::essepsworth@glow.gov.uk::50d231da-56fa-4404-bc31-93a8c7730687" providerId="AD" clId="Web-{E4ABF032-043F-485F-82A9-038F6B129730}" dt="2022-02-07T15:09:24.493" v="140" actId="20577"/>
        <pc:sldMkLst>
          <pc:docMk/>
          <pc:sldMk cId="2871936570" sldId="310"/>
        </pc:sldMkLst>
        <pc:spChg chg="mod">
          <ac:chgData name="Susan Epsworth" userId="S::essepsworth@glow.gov.uk::50d231da-56fa-4404-bc31-93a8c7730687" providerId="AD" clId="Web-{E4ABF032-043F-485F-82A9-038F6B129730}" dt="2022-02-07T15:09:24.493" v="140" actId="20577"/>
          <ac:spMkLst>
            <pc:docMk/>
            <pc:sldMk cId="2871936570" sldId="310"/>
            <ac:spMk id="3" creationId="{00000000-0000-0000-0000-000000000000}"/>
          </ac:spMkLst>
        </pc:spChg>
      </pc:sldChg>
      <pc:sldChg chg="addSp delSp modSp add ord replId modNotes">
        <pc:chgData name="Susan Epsworth" userId="S::essepsworth@glow.gov.uk::50d231da-56fa-4404-bc31-93a8c7730687" providerId="AD" clId="Web-{E4ABF032-043F-485F-82A9-038F6B129730}" dt="2022-02-07T15:10:07.900" v="147" actId="14100"/>
        <pc:sldMkLst>
          <pc:docMk/>
          <pc:sldMk cId="1569458690" sldId="311"/>
        </pc:sldMkLst>
        <pc:spChg chg="mod">
          <ac:chgData name="Susan Epsworth" userId="S::essepsworth@glow.gov.uk::50d231da-56fa-4404-bc31-93a8c7730687" providerId="AD" clId="Web-{E4ABF032-043F-485F-82A9-038F6B129730}" dt="2022-02-07T15:01:27.234" v="67" actId="20577"/>
          <ac:spMkLst>
            <pc:docMk/>
            <pc:sldMk cId="1569458690" sldId="311"/>
            <ac:spMk id="2" creationId="{00000000-0000-0000-0000-000000000000}"/>
          </ac:spMkLst>
        </pc:spChg>
        <pc:spChg chg="del mod">
          <ac:chgData name="Susan Epsworth" userId="S::essepsworth@glow.gov.uk::50d231da-56fa-4404-bc31-93a8c7730687" providerId="AD" clId="Web-{E4ABF032-043F-485F-82A9-038F6B129730}" dt="2022-02-07T15:04:01.377" v="93"/>
          <ac:spMkLst>
            <pc:docMk/>
            <pc:sldMk cId="1569458690" sldId="311"/>
            <ac:spMk id="3" creationId="{00000000-0000-0000-0000-000000000000}"/>
          </ac:spMkLst>
        </pc:spChg>
        <pc:spChg chg="add mod">
          <ac:chgData name="Susan Epsworth" userId="S::essepsworth@glow.gov.uk::50d231da-56fa-4404-bc31-93a8c7730687" providerId="AD" clId="Web-{E4ABF032-043F-485F-82A9-038F6B129730}" dt="2022-02-07T15:10:07.900" v="147" actId="14100"/>
          <ac:spMkLst>
            <pc:docMk/>
            <pc:sldMk cId="1569458690" sldId="311"/>
            <ac:spMk id="5" creationId="{334F252F-1C59-4138-99FE-E25F0758937B}"/>
          </ac:spMkLst>
        </pc:spChg>
        <pc:spChg chg="add mod">
          <ac:chgData name="Susan Epsworth" userId="S::essepsworth@glow.gov.uk::50d231da-56fa-4404-bc31-93a8c7730687" providerId="AD" clId="Web-{E4ABF032-043F-485F-82A9-038F6B129730}" dt="2022-02-07T15:09:59.931" v="145" actId="20577"/>
          <ac:spMkLst>
            <pc:docMk/>
            <pc:sldMk cId="1569458690" sldId="311"/>
            <ac:spMk id="6" creationId="{0EF1FC41-18FD-40ED-B499-F8DC7B9E7424}"/>
          </ac:spMkLst>
        </pc:spChg>
        <pc:spChg chg="add del mod">
          <ac:chgData name="Susan Epsworth" userId="S::essepsworth@glow.gov.uk::50d231da-56fa-4404-bc31-93a8c7730687" providerId="AD" clId="Web-{E4ABF032-043F-485F-82A9-038F6B129730}" dt="2022-02-07T15:04:04.643" v="94"/>
          <ac:spMkLst>
            <pc:docMk/>
            <pc:sldMk cId="1569458690" sldId="311"/>
            <ac:spMk id="8" creationId="{00BEBCB5-E793-4C68-AFCD-27818C4D1608}"/>
          </ac:spMkLst>
        </pc:spChg>
      </pc:sldChg>
    </pc:docChg>
  </pc:docChgLst>
  <pc:docChgLst>
    <pc:chgData name="Alison Weatherston" userId="S::esaweatherston@glow.gov.uk::6ed40c20-9c01-45a4-9a22-e24452de6784" providerId="AD" clId="Web-{41FF21E7-1E30-49CA-A694-EB7177169906}"/>
    <pc:docChg chg="modSld">
      <pc:chgData name="Alison Weatherston" userId="S::esaweatherston@glow.gov.uk::6ed40c20-9c01-45a4-9a22-e24452de6784" providerId="AD" clId="Web-{41FF21E7-1E30-49CA-A694-EB7177169906}" dt="2022-02-07T08:54:22.131" v="10" actId="1076"/>
      <pc:docMkLst>
        <pc:docMk/>
      </pc:docMkLst>
      <pc:sldChg chg="addSp delSp modSp">
        <pc:chgData name="Alison Weatherston" userId="S::esaweatherston@glow.gov.uk::6ed40c20-9c01-45a4-9a22-e24452de6784" providerId="AD" clId="Web-{41FF21E7-1E30-49CA-A694-EB7177169906}" dt="2022-02-07T08:54:22.131" v="10" actId="1076"/>
        <pc:sldMkLst>
          <pc:docMk/>
          <pc:sldMk cId="2227920961" sldId="287"/>
        </pc:sldMkLst>
        <pc:spChg chg="mod">
          <ac:chgData name="Alison Weatherston" userId="S::esaweatherston@glow.gov.uk::6ed40c20-9c01-45a4-9a22-e24452de6784" providerId="AD" clId="Web-{41FF21E7-1E30-49CA-A694-EB7177169906}" dt="2022-02-07T08:51:59.144" v="1" actId="20577"/>
          <ac:spMkLst>
            <pc:docMk/>
            <pc:sldMk cId="2227920961" sldId="287"/>
            <ac:spMk id="3" creationId="{00000000-0000-0000-0000-000000000000}"/>
          </ac:spMkLst>
        </pc:spChg>
        <pc:spChg chg="add del mod">
          <ac:chgData name="Alison Weatherston" userId="S::esaweatherston@glow.gov.uk::6ed40c20-9c01-45a4-9a22-e24452de6784" providerId="AD" clId="Web-{41FF21E7-1E30-49CA-A694-EB7177169906}" dt="2022-02-07T08:53:22.880" v="6"/>
          <ac:spMkLst>
            <pc:docMk/>
            <pc:sldMk cId="2227920961" sldId="287"/>
            <ac:spMk id="5" creationId="{A70058D6-CA54-42B5-9670-810444F1CA94}"/>
          </ac:spMkLst>
        </pc:spChg>
        <pc:picChg chg="add mod">
          <ac:chgData name="Alison Weatherston" userId="S::esaweatherston@glow.gov.uk::6ed40c20-9c01-45a4-9a22-e24452de6784" providerId="AD" clId="Web-{41FF21E7-1E30-49CA-A694-EB7177169906}" dt="2022-02-07T08:54:19.365" v="9" actId="1076"/>
          <ac:picMkLst>
            <pc:docMk/>
            <pc:sldMk cId="2227920961" sldId="287"/>
            <ac:picMk id="4" creationId="{C1360AFF-B7E7-4023-A1AC-4F6A1621C15B}"/>
          </ac:picMkLst>
        </pc:picChg>
        <pc:picChg chg="add mod">
          <ac:chgData name="Alison Weatherston" userId="S::esaweatherston@glow.gov.uk::6ed40c20-9c01-45a4-9a22-e24452de6784" providerId="AD" clId="Web-{41FF21E7-1E30-49CA-A694-EB7177169906}" dt="2022-02-07T08:54:22.131" v="10" actId="1076"/>
          <ac:picMkLst>
            <pc:docMk/>
            <pc:sldMk cId="2227920961" sldId="287"/>
            <ac:picMk id="7" creationId="{A3F41501-A8E8-454D-B5EA-9F124C9C1D6C}"/>
          </ac:picMkLst>
        </pc:picChg>
      </pc:sldChg>
    </pc:docChg>
  </pc:docChgLst>
  <pc:docChgLst>
    <pc:chgData name="Alison Weatherston" userId="S::esaweatherston@glow.gov.uk::6ed40c20-9c01-45a4-9a22-e24452de6784" providerId="AD" clId="Web-{13D5BA29-78A7-4387-8429-70C51C80C291}"/>
    <pc:docChg chg="modSld">
      <pc:chgData name="Alison Weatherston" userId="S::esaweatherston@glow.gov.uk::6ed40c20-9c01-45a4-9a22-e24452de6784" providerId="AD" clId="Web-{13D5BA29-78A7-4387-8429-70C51C80C291}" dt="2022-02-01T14:53:21.808" v="2" actId="20577"/>
      <pc:docMkLst>
        <pc:docMk/>
      </pc:docMkLst>
      <pc:sldChg chg="modSp">
        <pc:chgData name="Alison Weatherston" userId="S::esaweatherston@glow.gov.uk::6ed40c20-9c01-45a4-9a22-e24452de6784" providerId="AD" clId="Web-{13D5BA29-78A7-4387-8429-70C51C80C291}" dt="2022-02-01T14:53:21.808" v="2" actId="20577"/>
        <pc:sldMkLst>
          <pc:docMk/>
          <pc:sldMk cId="1505051106" sldId="295"/>
        </pc:sldMkLst>
        <pc:graphicFrameChg chg="modGraphic">
          <ac:chgData name="Alison Weatherston" userId="S::esaweatherston@glow.gov.uk::6ed40c20-9c01-45a4-9a22-e24452de6784" providerId="AD" clId="Web-{13D5BA29-78A7-4387-8429-70C51C80C291}" dt="2022-02-01T14:53:21.808" v="2" actId="20577"/>
          <ac:graphicFrameMkLst>
            <pc:docMk/>
            <pc:sldMk cId="1505051106" sldId="295"/>
            <ac:graphicFrameMk id="22" creationId="{6E5BB590-0EB7-D243-8055-D469AEB52CB1}"/>
          </ac:graphicFrameMkLst>
        </pc:graphicFrameChg>
      </pc:sldChg>
    </pc:docChg>
  </pc:docChgLst>
  <pc:docChgLst>
    <pc:chgData name="Susan Epsworth" userId="S::essepsworth@glow.gov.uk::50d231da-56fa-4404-bc31-93a8c7730687" providerId="AD" clId="Web-{AFEC79A5-C319-4CE3-9EE0-C0617E90D910}"/>
    <pc:docChg chg="modSld">
      <pc:chgData name="Susan Epsworth" userId="S::essepsworth@glow.gov.uk::50d231da-56fa-4404-bc31-93a8c7730687" providerId="AD" clId="Web-{AFEC79A5-C319-4CE3-9EE0-C0617E90D910}" dt="2022-03-04T14:49:00.781" v="5" actId="1076"/>
      <pc:docMkLst>
        <pc:docMk/>
      </pc:docMkLst>
      <pc:sldChg chg="addSp delSp modSp">
        <pc:chgData name="Susan Epsworth" userId="S::essepsworth@glow.gov.uk::50d231da-56fa-4404-bc31-93a8c7730687" providerId="AD" clId="Web-{AFEC79A5-C319-4CE3-9EE0-C0617E90D910}" dt="2022-03-04T14:49:00.781" v="5" actId="1076"/>
        <pc:sldMkLst>
          <pc:docMk/>
          <pc:sldMk cId="1874840409" sldId="303"/>
        </pc:sldMkLst>
        <pc:spChg chg="mod">
          <ac:chgData name="Susan Epsworth" userId="S::essepsworth@glow.gov.uk::50d231da-56fa-4404-bc31-93a8c7730687" providerId="AD" clId="Web-{AFEC79A5-C319-4CE3-9EE0-C0617E90D910}" dt="2022-03-04T14:48:56.859" v="4" actId="1076"/>
          <ac:spMkLst>
            <pc:docMk/>
            <pc:sldMk cId="1874840409" sldId="303"/>
            <ac:spMk id="2" creationId="{00000000-0000-0000-0000-000000000000}"/>
          </ac:spMkLst>
        </pc:spChg>
        <pc:picChg chg="del">
          <ac:chgData name="Susan Epsworth" userId="S::essepsworth@glow.gov.uk::50d231da-56fa-4404-bc31-93a8c7730687" providerId="AD" clId="Web-{AFEC79A5-C319-4CE3-9EE0-C0617E90D910}" dt="2022-03-04T14:48:36.374" v="0"/>
          <ac:picMkLst>
            <pc:docMk/>
            <pc:sldMk cId="1874840409" sldId="303"/>
            <ac:picMk id="3" creationId="{353EADDF-61EE-46B9-AEF0-6F521D97ACA4}"/>
          </ac:picMkLst>
        </pc:picChg>
        <pc:picChg chg="add mod">
          <ac:chgData name="Susan Epsworth" userId="S::essepsworth@glow.gov.uk::50d231da-56fa-4404-bc31-93a8c7730687" providerId="AD" clId="Web-{AFEC79A5-C319-4CE3-9EE0-C0617E90D910}" dt="2022-03-04T14:49:00.781" v="5" actId="1076"/>
          <ac:picMkLst>
            <pc:docMk/>
            <pc:sldMk cId="1874840409" sldId="303"/>
            <ac:picMk id="4" creationId="{809F4681-AC25-4D58-8B5A-DAE7BA1AE4C5}"/>
          </ac:picMkLst>
        </pc:picChg>
      </pc:sldChg>
    </pc:docChg>
  </pc:docChgLst>
  <pc:docChgLst>
    <pc:chgData name="Susan Epsworth" userId="S::essepsworth@glow.gov.uk::50d231da-56fa-4404-bc31-93a8c7730687" providerId="AD" clId="Web-{93B950A7-91DA-429C-9F59-1BDC431724A7}"/>
    <pc:docChg chg="modSld">
      <pc:chgData name="Susan Epsworth" userId="S::essepsworth@glow.gov.uk::50d231da-56fa-4404-bc31-93a8c7730687" providerId="AD" clId="Web-{93B950A7-91DA-429C-9F59-1BDC431724A7}" dt="2022-01-18T14:34:15.757" v="250"/>
      <pc:docMkLst>
        <pc:docMk/>
      </pc:docMkLst>
      <pc:sldChg chg="modSp modNotes">
        <pc:chgData name="Susan Epsworth" userId="S::essepsworth@glow.gov.uk::50d231da-56fa-4404-bc31-93a8c7730687" providerId="AD" clId="Web-{93B950A7-91DA-429C-9F59-1BDC431724A7}" dt="2022-01-18T14:28:08.215" v="68" actId="20577"/>
        <pc:sldMkLst>
          <pc:docMk/>
          <pc:sldMk cId="2588255468" sldId="260"/>
        </pc:sldMkLst>
        <pc:spChg chg="mod">
          <ac:chgData name="Susan Epsworth" userId="S::essepsworth@glow.gov.uk::50d231da-56fa-4404-bc31-93a8c7730687" providerId="AD" clId="Web-{93B950A7-91DA-429C-9F59-1BDC431724A7}" dt="2022-01-18T14:28:08.215" v="68" actId="20577"/>
          <ac:spMkLst>
            <pc:docMk/>
            <pc:sldMk cId="2588255468" sldId="260"/>
            <ac:spMk id="3" creationId="{00000000-0000-0000-0000-000000000000}"/>
          </ac:spMkLst>
        </pc:spChg>
      </pc:sldChg>
      <pc:sldChg chg="modNotes">
        <pc:chgData name="Susan Epsworth" userId="S::essepsworth@glow.gov.uk::50d231da-56fa-4404-bc31-93a8c7730687" providerId="AD" clId="Web-{93B950A7-91DA-429C-9F59-1BDC431724A7}" dt="2022-01-18T14:32:42.020" v="138"/>
        <pc:sldMkLst>
          <pc:docMk/>
          <pc:sldMk cId="3465565848" sldId="276"/>
        </pc:sldMkLst>
      </pc:sldChg>
      <pc:sldChg chg="modNotes">
        <pc:chgData name="Susan Epsworth" userId="S::essepsworth@glow.gov.uk::50d231da-56fa-4404-bc31-93a8c7730687" providerId="AD" clId="Web-{93B950A7-91DA-429C-9F59-1BDC431724A7}" dt="2022-01-18T14:34:05.882" v="239"/>
        <pc:sldMkLst>
          <pc:docMk/>
          <pc:sldMk cId="4166447905" sldId="277"/>
        </pc:sldMkLst>
      </pc:sldChg>
      <pc:sldChg chg="modNotes">
        <pc:chgData name="Susan Epsworth" userId="S::essepsworth@glow.gov.uk::50d231da-56fa-4404-bc31-93a8c7730687" providerId="AD" clId="Web-{93B950A7-91DA-429C-9F59-1BDC431724A7}" dt="2022-01-18T14:28:16.388" v="69"/>
        <pc:sldMkLst>
          <pc:docMk/>
          <pc:sldMk cId="172151001" sldId="280"/>
        </pc:sldMkLst>
      </pc:sldChg>
      <pc:sldChg chg="modNotes">
        <pc:chgData name="Susan Epsworth" userId="S::essepsworth@glow.gov.uk::50d231da-56fa-4404-bc31-93a8c7730687" providerId="AD" clId="Web-{93B950A7-91DA-429C-9F59-1BDC431724A7}" dt="2022-01-18T14:29:14.983" v="78"/>
        <pc:sldMkLst>
          <pc:docMk/>
          <pc:sldMk cId="712898890" sldId="281"/>
        </pc:sldMkLst>
      </pc:sldChg>
      <pc:sldChg chg="modNotes">
        <pc:chgData name="Susan Epsworth" userId="S::essepsworth@glow.gov.uk::50d231da-56fa-4404-bc31-93a8c7730687" providerId="AD" clId="Web-{93B950A7-91DA-429C-9F59-1BDC431724A7}" dt="2022-01-18T14:29:38.421" v="98"/>
        <pc:sldMkLst>
          <pc:docMk/>
          <pc:sldMk cId="3703512588" sldId="282"/>
        </pc:sldMkLst>
      </pc:sldChg>
      <pc:sldChg chg="modNotes">
        <pc:chgData name="Susan Epsworth" userId="S::essepsworth@glow.gov.uk::50d231da-56fa-4404-bc31-93a8c7730687" providerId="AD" clId="Web-{93B950A7-91DA-429C-9F59-1BDC431724A7}" dt="2022-01-18T14:29:28.296" v="97"/>
        <pc:sldMkLst>
          <pc:docMk/>
          <pc:sldMk cId="1288829610" sldId="283"/>
        </pc:sldMkLst>
      </pc:sldChg>
      <pc:sldChg chg="modNotes">
        <pc:chgData name="Susan Epsworth" userId="S::essepsworth@glow.gov.uk::50d231da-56fa-4404-bc31-93a8c7730687" providerId="AD" clId="Web-{93B950A7-91DA-429C-9F59-1BDC431724A7}" dt="2022-01-18T14:29:45.421" v="99"/>
        <pc:sldMkLst>
          <pc:docMk/>
          <pc:sldMk cId="3236311735" sldId="284"/>
        </pc:sldMkLst>
      </pc:sldChg>
      <pc:sldChg chg="modNotes">
        <pc:chgData name="Susan Epsworth" userId="S::essepsworth@glow.gov.uk::50d231da-56fa-4404-bc31-93a8c7730687" providerId="AD" clId="Web-{93B950A7-91DA-429C-9F59-1BDC431724A7}" dt="2022-01-18T14:30:08.344" v="106"/>
        <pc:sldMkLst>
          <pc:docMk/>
          <pc:sldMk cId="126438548" sldId="285"/>
        </pc:sldMkLst>
      </pc:sldChg>
      <pc:sldChg chg="modNotes">
        <pc:chgData name="Susan Epsworth" userId="S::essepsworth@glow.gov.uk::50d231da-56fa-4404-bc31-93a8c7730687" providerId="AD" clId="Web-{93B950A7-91DA-429C-9F59-1BDC431724A7}" dt="2022-01-18T14:30:16.579" v="108"/>
        <pc:sldMkLst>
          <pc:docMk/>
          <pc:sldMk cId="842943231" sldId="286"/>
        </pc:sldMkLst>
      </pc:sldChg>
      <pc:sldChg chg="modNotes">
        <pc:chgData name="Susan Epsworth" userId="S::essepsworth@glow.gov.uk::50d231da-56fa-4404-bc31-93a8c7730687" providerId="AD" clId="Web-{93B950A7-91DA-429C-9F59-1BDC431724A7}" dt="2022-01-18T14:30:40.720" v="110"/>
        <pc:sldMkLst>
          <pc:docMk/>
          <pc:sldMk cId="2227920961" sldId="287"/>
        </pc:sldMkLst>
      </pc:sldChg>
      <pc:sldChg chg="modNotes">
        <pc:chgData name="Susan Epsworth" userId="S::essepsworth@glow.gov.uk::50d231da-56fa-4404-bc31-93a8c7730687" providerId="AD" clId="Web-{93B950A7-91DA-429C-9F59-1BDC431724A7}" dt="2022-01-18T14:31:03.111" v="113"/>
        <pc:sldMkLst>
          <pc:docMk/>
          <pc:sldMk cId="2404638485" sldId="288"/>
        </pc:sldMkLst>
      </pc:sldChg>
      <pc:sldChg chg="modNotes">
        <pc:chgData name="Susan Epsworth" userId="S::essepsworth@glow.gov.uk::50d231da-56fa-4404-bc31-93a8c7730687" providerId="AD" clId="Web-{93B950A7-91DA-429C-9F59-1BDC431724A7}" dt="2022-01-18T14:31:09.221" v="114"/>
        <pc:sldMkLst>
          <pc:docMk/>
          <pc:sldMk cId="2215996771" sldId="289"/>
        </pc:sldMkLst>
      </pc:sldChg>
      <pc:sldChg chg="modNotes">
        <pc:chgData name="Susan Epsworth" userId="S::essepsworth@glow.gov.uk::50d231da-56fa-4404-bc31-93a8c7730687" providerId="AD" clId="Web-{93B950A7-91DA-429C-9F59-1BDC431724A7}" dt="2022-01-18T14:30:50.158" v="111"/>
        <pc:sldMkLst>
          <pc:docMk/>
          <pc:sldMk cId="403079108" sldId="290"/>
        </pc:sldMkLst>
      </pc:sldChg>
      <pc:sldChg chg="modNotes">
        <pc:chgData name="Susan Epsworth" userId="S::essepsworth@glow.gov.uk::50d231da-56fa-4404-bc31-93a8c7730687" providerId="AD" clId="Web-{93B950A7-91DA-429C-9F59-1BDC431724A7}" dt="2022-01-18T14:31:22.377" v="116"/>
        <pc:sldMkLst>
          <pc:docMk/>
          <pc:sldMk cId="33911921" sldId="291"/>
        </pc:sldMkLst>
      </pc:sldChg>
      <pc:sldChg chg="modNotes">
        <pc:chgData name="Susan Epsworth" userId="S::essepsworth@glow.gov.uk::50d231da-56fa-4404-bc31-93a8c7730687" providerId="AD" clId="Web-{93B950A7-91DA-429C-9F59-1BDC431724A7}" dt="2022-01-18T14:31:30.362" v="117"/>
        <pc:sldMkLst>
          <pc:docMk/>
          <pc:sldMk cId="2153511721" sldId="292"/>
        </pc:sldMkLst>
      </pc:sldChg>
      <pc:sldChg chg="modNotes">
        <pc:chgData name="Susan Epsworth" userId="S::essepsworth@glow.gov.uk::50d231da-56fa-4404-bc31-93a8c7730687" providerId="AD" clId="Web-{93B950A7-91DA-429C-9F59-1BDC431724A7}" dt="2022-01-18T14:31:46.878" v="120"/>
        <pc:sldMkLst>
          <pc:docMk/>
          <pc:sldMk cId="2169647170" sldId="293"/>
        </pc:sldMkLst>
      </pc:sldChg>
      <pc:sldChg chg="modNotes">
        <pc:chgData name="Susan Epsworth" userId="S::essepsworth@glow.gov.uk::50d231da-56fa-4404-bc31-93a8c7730687" providerId="AD" clId="Web-{93B950A7-91DA-429C-9F59-1BDC431724A7}" dt="2022-01-18T14:32:12.066" v="128"/>
        <pc:sldMkLst>
          <pc:docMk/>
          <pc:sldMk cId="1170150585" sldId="294"/>
        </pc:sldMkLst>
      </pc:sldChg>
      <pc:sldChg chg="modNotes">
        <pc:chgData name="Susan Epsworth" userId="S::essepsworth@glow.gov.uk::50d231da-56fa-4404-bc31-93a8c7730687" providerId="AD" clId="Web-{93B950A7-91DA-429C-9F59-1BDC431724A7}" dt="2022-01-18T14:32:20.629" v="135"/>
        <pc:sldMkLst>
          <pc:docMk/>
          <pc:sldMk cId="1505051106" sldId="295"/>
        </pc:sldMkLst>
      </pc:sldChg>
      <pc:sldChg chg="modNotes">
        <pc:chgData name="Susan Epsworth" userId="S::essepsworth@glow.gov.uk::50d231da-56fa-4404-bc31-93a8c7730687" providerId="AD" clId="Web-{93B950A7-91DA-429C-9F59-1BDC431724A7}" dt="2022-01-18T14:32:26.645" v="137"/>
        <pc:sldMkLst>
          <pc:docMk/>
          <pc:sldMk cId="2136406929" sldId="296"/>
        </pc:sldMkLst>
      </pc:sldChg>
      <pc:sldChg chg="modNotes">
        <pc:chgData name="Susan Epsworth" userId="S::essepsworth@glow.gov.uk::50d231da-56fa-4404-bc31-93a8c7730687" providerId="AD" clId="Web-{93B950A7-91DA-429C-9F59-1BDC431724A7}" dt="2022-01-18T14:32:02.879" v="121"/>
        <pc:sldMkLst>
          <pc:docMk/>
          <pc:sldMk cId="584843343" sldId="297"/>
        </pc:sldMkLst>
      </pc:sldChg>
      <pc:sldChg chg="modNotes">
        <pc:chgData name="Susan Epsworth" userId="S::essepsworth@glow.gov.uk::50d231da-56fa-4404-bc31-93a8c7730687" providerId="AD" clId="Web-{93B950A7-91DA-429C-9F59-1BDC431724A7}" dt="2022-01-18T14:32:47.396" v="149"/>
        <pc:sldMkLst>
          <pc:docMk/>
          <pc:sldMk cId="2350065680" sldId="298"/>
        </pc:sldMkLst>
      </pc:sldChg>
      <pc:sldChg chg="modNotes">
        <pc:chgData name="Susan Epsworth" userId="S::essepsworth@glow.gov.uk::50d231da-56fa-4404-bc31-93a8c7730687" providerId="AD" clId="Web-{93B950A7-91DA-429C-9F59-1BDC431724A7}" dt="2022-01-18T14:33:18.975" v="204"/>
        <pc:sldMkLst>
          <pc:docMk/>
          <pc:sldMk cId="3320342514" sldId="299"/>
        </pc:sldMkLst>
      </pc:sldChg>
      <pc:sldChg chg="modNotes">
        <pc:chgData name="Susan Epsworth" userId="S::essepsworth@glow.gov.uk::50d231da-56fa-4404-bc31-93a8c7730687" providerId="AD" clId="Web-{93B950A7-91DA-429C-9F59-1BDC431724A7}" dt="2022-01-18T14:33:25.240" v="209"/>
        <pc:sldMkLst>
          <pc:docMk/>
          <pc:sldMk cId="75031868" sldId="300"/>
        </pc:sldMkLst>
      </pc:sldChg>
      <pc:sldChg chg="modNotes">
        <pc:chgData name="Susan Epsworth" userId="S::essepsworth@glow.gov.uk::50d231da-56fa-4404-bc31-93a8c7730687" providerId="AD" clId="Web-{93B950A7-91DA-429C-9F59-1BDC431724A7}" dt="2022-01-18T14:33:40.006" v="221"/>
        <pc:sldMkLst>
          <pc:docMk/>
          <pc:sldMk cId="2007650897" sldId="301"/>
        </pc:sldMkLst>
      </pc:sldChg>
      <pc:sldChg chg="modNotes">
        <pc:chgData name="Susan Epsworth" userId="S::essepsworth@glow.gov.uk::50d231da-56fa-4404-bc31-93a8c7730687" providerId="AD" clId="Web-{93B950A7-91DA-429C-9F59-1BDC431724A7}" dt="2022-01-18T14:33:51.225" v="222"/>
        <pc:sldMkLst>
          <pc:docMk/>
          <pc:sldMk cId="1117180218" sldId="302"/>
        </pc:sldMkLst>
      </pc:sldChg>
      <pc:sldChg chg="modNotes">
        <pc:chgData name="Susan Epsworth" userId="S::essepsworth@glow.gov.uk::50d231da-56fa-4404-bc31-93a8c7730687" providerId="AD" clId="Web-{93B950A7-91DA-429C-9F59-1BDC431724A7}" dt="2022-01-18T14:34:15.757" v="250"/>
        <pc:sldMkLst>
          <pc:docMk/>
          <pc:sldMk cId="1874840409" sldId="303"/>
        </pc:sldMkLst>
      </pc:sldChg>
      <pc:sldChg chg="modNotes">
        <pc:chgData name="Susan Epsworth" userId="S::essepsworth@glow.gov.uk::50d231da-56fa-4404-bc31-93a8c7730687" providerId="AD" clId="Web-{93B950A7-91DA-429C-9F59-1BDC431724A7}" dt="2022-01-18T14:33:10.537" v="201"/>
        <pc:sldMkLst>
          <pc:docMk/>
          <pc:sldMk cId="2377460128"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08/03/2022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08/03/2022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Y7m9eNoB3N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loballeadershipfoundation.com/geit/eites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amboard.google.com/d/1A1rj-Yntlc8tSfRMeyeyFkj162qgEaLxedJyctn7K90/edit?usp=shar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irmingham.ac.uk/Documents/college-social-sciences/public-service-academy/news-events/2014/21-century-report-28-10-1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d/1A1rj-Yntlc8tSfRMeyeyFkj162qgEaLxedJyctn7K90/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amboard.google.com/d/1A1rj-Yntlc8tSfRMeyeyFkj162qgEaLxedJyctn7K90/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is a front cover page and can only be used once. Use the corresponding</a:t>
            </a:r>
            <a:r>
              <a:rPr lang="en-US" baseline="0"/>
              <a:t> </a:t>
            </a:r>
            <a:r>
              <a:rPr lang="en-US" b="1" baseline="0"/>
              <a:t>blue</a:t>
            </a:r>
            <a:r>
              <a:rPr lang="en-US" baseline="0"/>
              <a:t> internal and back pages if you are using this page. </a:t>
            </a:r>
            <a:r>
              <a:rPr lang="en-US"/>
              <a:t>You may add a title and a subtitle if needed only. Do</a:t>
            </a:r>
            <a:r>
              <a:rPr lang="en-US" baseline="0"/>
              <a:t> not add anything else or move elements around.</a:t>
            </a:r>
            <a:endParaRPr lang="en-US"/>
          </a:p>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23526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Susan introduce </a:t>
            </a: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68044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t>Hand over to Kirsty &amp; Marion </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842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Introduce coaching conversations as a</a:t>
            </a:r>
            <a:r>
              <a:rPr lang="en-GB" baseline="0"/>
              <a:t>n approach we will be using to help them reflect and learn. Today focus on listening to keep it simple and connected to one of the main characteristics of Emotional and Social Intelligence</a:t>
            </a:r>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99394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t>Hand over to Kirsty &amp; Marion </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6238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latin typeface="+mn-lt"/>
                <a:ea typeface="+mn-ea"/>
                <a:cs typeface="+mn-cs"/>
              </a:rPr>
              <a:t>What is emotional and social intelligence?</a:t>
            </a:r>
          </a:p>
          <a:p>
            <a:r>
              <a:rPr lang="en-GB" sz="1200" b="0" i="0" u="none" strike="noStrike" kern="1200" baseline="0">
                <a:solidFill>
                  <a:schemeClr val="tx1"/>
                </a:solidFill>
                <a:latin typeface="+mn-lt"/>
                <a:ea typeface="+mn-ea"/>
                <a:cs typeface="+mn-cs"/>
              </a:rPr>
              <a:t>Emotional and social intelligence is the capacity for recognising our own feelings and those of others, for motivating ourselves, and for managing emotions effectively in ourselves and in others. It describes the behaviours that sustain people in challenging roles, or as their careers become more demanding, and it captures the qualities that help people deal effectively with change.</a:t>
            </a:r>
          </a:p>
          <a:p>
            <a:r>
              <a:rPr lang="en-GB" sz="1200" b="1" i="0" u="none" strike="noStrike" kern="1200" baseline="0">
                <a:solidFill>
                  <a:schemeClr val="tx1"/>
                </a:solidFill>
                <a:latin typeface="+mn-lt"/>
                <a:ea typeface="+mn-ea"/>
                <a:cs typeface="+mn-cs"/>
              </a:rPr>
              <a:t>The emotional and social competency inventory</a:t>
            </a:r>
          </a:p>
          <a:p>
            <a:r>
              <a:rPr lang="en-GB" sz="1200" b="0" i="0" u="none" strike="noStrike" kern="1200" baseline="0">
                <a:solidFill>
                  <a:schemeClr val="tx1"/>
                </a:solidFill>
                <a:latin typeface="+mn-lt"/>
                <a:ea typeface="+mn-ea"/>
                <a:cs typeface="+mn-cs"/>
              </a:rPr>
              <a:t>Based on decades of research, across hundreds of roles and organisations, the emotional and social competency inventory (ESCI) model describes twelve competencies that differentiate outstanding from average performers. Although all of the ESCI competencies are important, you may not need to master all of them in order to be successful. You may draw </a:t>
            </a:r>
            <a:r>
              <a:rPr lang="en-GB" sz="1200" b="0" i="0" u="none" strike="noStrike" kern="1200" baseline="0" err="1">
                <a:solidFill>
                  <a:schemeClr val="tx1"/>
                </a:solidFill>
                <a:latin typeface="+mn-lt"/>
                <a:ea typeface="+mn-ea"/>
                <a:cs typeface="+mn-cs"/>
              </a:rPr>
              <a:t>ondifferent</a:t>
            </a:r>
            <a:r>
              <a:rPr lang="en-GB" sz="1200" b="0" i="0" u="none" strike="noStrike" kern="1200" baseline="0">
                <a:solidFill>
                  <a:schemeClr val="tx1"/>
                </a:solidFill>
                <a:latin typeface="+mn-lt"/>
                <a:ea typeface="+mn-ea"/>
                <a:cs typeface="+mn-cs"/>
              </a:rPr>
              <a:t> competencies, depending on your strengths, preferences, and the needs of the people and situations you work with.</a:t>
            </a:r>
          </a:p>
          <a:p>
            <a:r>
              <a:rPr lang="en-GB" sz="1200" b="1" i="0" u="none" strike="noStrike" kern="1200" baseline="0">
                <a:solidFill>
                  <a:schemeClr val="tx1"/>
                </a:solidFill>
                <a:latin typeface="+mn-lt"/>
                <a:ea typeface="+mn-ea"/>
                <a:cs typeface="+mn-cs"/>
              </a:rPr>
              <a:t>The four clusters</a:t>
            </a:r>
          </a:p>
          <a:p>
            <a:r>
              <a:rPr lang="en-GB" sz="1200" b="0" i="0" u="none" strike="noStrike" kern="1200" baseline="0">
                <a:solidFill>
                  <a:schemeClr val="tx1"/>
                </a:solidFill>
                <a:latin typeface="+mn-lt"/>
                <a:ea typeface="+mn-ea"/>
                <a:cs typeface="+mn-cs"/>
              </a:rPr>
              <a:t>The ESCI clusters highlight four distinct areas of ability:</a:t>
            </a:r>
          </a:p>
          <a:p>
            <a:r>
              <a:rPr lang="en-GB" sz="1200" b="0" i="0" u="none" strike="noStrike" kern="1200" baseline="0">
                <a:solidFill>
                  <a:schemeClr val="tx1"/>
                </a:solidFill>
                <a:latin typeface="+mn-lt"/>
                <a:ea typeface="+mn-ea"/>
                <a:cs typeface="+mn-cs"/>
              </a:rPr>
              <a:t>self-awareness: recognising and understanding our own emotions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self-management: effectively managing our own emotions</a:t>
            </a:r>
          </a:p>
          <a:p>
            <a:r>
              <a:rPr lang="en-GB" sz="1200" b="0" i="0" u="none" strike="noStrike" kern="1200" baseline="0">
                <a:solidFill>
                  <a:schemeClr val="tx1"/>
                </a:solidFill>
                <a:latin typeface="+mn-lt"/>
                <a:ea typeface="+mn-ea"/>
                <a:cs typeface="+mn-cs"/>
              </a:rPr>
              <a:t>social awareness: recognising and understanding the emotions of others</a:t>
            </a:r>
          </a:p>
          <a:p>
            <a:r>
              <a:rPr lang="en-GB" sz="1200" b="0" i="0" u="none" strike="noStrike" kern="1200" baseline="0">
                <a:solidFill>
                  <a:schemeClr val="tx1"/>
                </a:solidFill>
                <a:latin typeface="+mn-lt"/>
                <a:ea typeface="+mn-ea"/>
                <a:cs typeface="+mn-cs"/>
              </a:rPr>
              <a:t>relationship management: applying emotional understanding in our dealings with others.</a:t>
            </a:r>
          </a:p>
          <a:p>
            <a:r>
              <a:rPr lang="en-GB" sz="1200" b="0" i="0" u="none" strike="noStrike" kern="1200" baseline="0">
                <a:solidFill>
                  <a:schemeClr val="tx1"/>
                </a:solidFill>
                <a:latin typeface="+mn-lt"/>
                <a:ea typeface="+mn-ea"/>
                <a:cs typeface="+mn-cs"/>
              </a:rPr>
              <a:t>Relationship management is where emotional and social intelligence (or the lack thereof) becomes most visible to others.</a:t>
            </a:r>
          </a:p>
          <a:p>
            <a:r>
              <a:rPr lang="en-GB" sz="1200" b="0" i="0" u="none" strike="noStrike" kern="1200" baseline="0">
                <a:solidFill>
                  <a:schemeClr val="tx1"/>
                </a:solidFill>
                <a:latin typeface="+mn-lt"/>
                <a:ea typeface="+mn-ea"/>
                <a:cs typeface="+mn-cs"/>
              </a:rPr>
              <a:t>The competencies in this cluster impact on the motivation and performance of others, but they depend on strengths in the social awareness and self-management competencies. These clusters provide direction, energy, restraint, and skill to the way we use relationship management competencies.</a:t>
            </a:r>
          </a:p>
          <a:p>
            <a:r>
              <a:rPr lang="en-GB" sz="1200" b="0" i="0" u="none" strike="noStrike" kern="1200" baseline="0">
                <a:solidFill>
                  <a:schemeClr val="tx1"/>
                </a:solidFill>
                <a:latin typeface="+mn-lt"/>
                <a:ea typeface="+mn-ea"/>
                <a:cs typeface="+mn-cs"/>
              </a:rPr>
              <a:t>Self-awareness is at the heart of the model. It describes the ability to understand our emotions, our drives, our strengths and our weaknesses. It enables us to sustain our emotionally and socially intelligent behaviour over time, despite setbacks. </a:t>
            </a:r>
          </a:p>
          <a:p>
            <a:r>
              <a:rPr lang="en-GB" sz="1200" b="0" i="0" u="none" strike="noStrike" kern="1200" baseline="0">
                <a:solidFill>
                  <a:schemeClr val="tx1"/>
                </a:solidFill>
                <a:latin typeface="+mn-lt"/>
                <a:ea typeface="+mn-ea"/>
                <a:cs typeface="+mn-cs"/>
              </a:rPr>
              <a:t>Self- awareness: All your other emotional and social intelligence competencies are built upon emotional self-awareness.</a:t>
            </a:r>
          </a:p>
          <a:p>
            <a:r>
              <a:rPr lang="en-GB" sz="1200" b="0" i="0" u="none" strike="noStrike" kern="1200" baseline="0">
                <a:solidFill>
                  <a:schemeClr val="tx1"/>
                </a:solidFill>
                <a:latin typeface="+mn-lt"/>
                <a:ea typeface="+mn-ea"/>
                <a:cs typeface="+mn-cs"/>
              </a:rPr>
              <a:t>Self management: Keeps you open minded and focused. helps you channel your energies and contain your frustrations.</a:t>
            </a:r>
          </a:p>
          <a:p>
            <a:r>
              <a:rPr lang="en-GB" sz="1200" b="0" i="0" u="none" strike="noStrike" kern="1200" baseline="0">
                <a:solidFill>
                  <a:schemeClr val="tx1"/>
                </a:solidFill>
                <a:latin typeface="+mn-lt"/>
                <a:ea typeface="+mn-ea"/>
                <a:cs typeface="+mn-cs"/>
              </a:rPr>
              <a:t>Social awareness: Helps you tune in and stay alert to others feelings and perspectives, and enables you to observe –accurately – influencers, decision makers, relationships and networks.</a:t>
            </a:r>
          </a:p>
          <a:p>
            <a:r>
              <a:rPr lang="en-GB" sz="1200" b="0" i="0" u="none" strike="noStrike" kern="1200" baseline="0">
                <a:solidFill>
                  <a:schemeClr val="tx1"/>
                </a:solidFill>
                <a:latin typeface="+mn-lt"/>
                <a:ea typeface="+mn-ea"/>
                <a:cs typeface="+mn-cs"/>
              </a:rPr>
              <a:t>Relational management: Enables you to bring out the best in others. Helps you deliver much more than you possibly can on your own.</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54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hlinkClick r:id="rId3"/>
              </a:rPr>
              <a:t>https://www.youtube.com/watch?v=Y7m9eNoB3NU</a:t>
            </a: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337320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hlinkClick r:id="rId3"/>
              </a:rPr>
              <a:t>https://globalleadershipfoundation.com/geit/eitest.html</a:t>
            </a: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16948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97906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hlinkClick r:id="rId3"/>
              </a:rPr>
              <a:t>https://jamboard.google.com/d/1A1rj-Yntlc8tSfRMeyeyFkj162qgEaLxedJyctn7K90/edit?usp=sharing</a:t>
            </a:r>
            <a:r>
              <a:rPr lang="en-GB"/>
              <a:t> </a:t>
            </a:r>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111021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Susan</a:t>
            </a: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3858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Susan </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t>Breakout rooms - pairs, same as earlier activity</a:t>
            </a:r>
            <a:endParaRPr lang="en-GB">
              <a:cs typeface="Calibri"/>
            </a:endParaRPr>
          </a:p>
          <a:p>
            <a:pPr marL="171450" indent="-171450">
              <a:buFont typeface="Symbol"/>
              <a:buChar char="•"/>
            </a:pPr>
            <a:r>
              <a:rPr lang="en-GB">
                <a:cs typeface="Calibri"/>
              </a:rPr>
              <a:t>Mandy/Alison to add suggested questions </a:t>
            </a: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129466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457167" indent="-457167">
              <a:buFont typeface="Arial" panose="020B0604020202020204" pitchFamily="34" charset="0"/>
              <a:buChar char="•"/>
            </a:pPr>
            <a:r>
              <a:rPr lang="en-GB" sz="1200" b="1">
                <a:solidFill>
                  <a:srgbClr val="512178"/>
                </a:solidFill>
              </a:rPr>
              <a:t>Self-awareness</a:t>
            </a:r>
          </a:p>
          <a:p>
            <a:pPr marL="457167" indent="-457167">
              <a:buFont typeface="Arial" panose="020B0604020202020204" pitchFamily="34" charset="0"/>
              <a:buChar char="•"/>
            </a:pPr>
            <a:r>
              <a:rPr lang="en-GB" sz="1200" b="1">
                <a:solidFill>
                  <a:srgbClr val="512178"/>
                </a:solidFill>
              </a:rPr>
              <a:t>Self-management</a:t>
            </a:r>
          </a:p>
          <a:p>
            <a:pPr marL="457167" indent="-457167">
              <a:buFont typeface="Arial" panose="020B0604020202020204" pitchFamily="34" charset="0"/>
              <a:buChar char="•"/>
            </a:pPr>
            <a:r>
              <a:rPr lang="en-GB" sz="1200" b="1">
                <a:solidFill>
                  <a:srgbClr val="512178"/>
                </a:solidFill>
              </a:rPr>
              <a:t>Social awareness</a:t>
            </a:r>
          </a:p>
          <a:p>
            <a:pPr marL="457167" indent="-457167">
              <a:buFont typeface="Arial" panose="020B0604020202020204" pitchFamily="34" charset="0"/>
              <a:buChar char="•"/>
            </a:pPr>
            <a:r>
              <a:rPr lang="en-GB" sz="1200" b="1">
                <a:solidFill>
                  <a:srgbClr val="512178"/>
                </a:solidFill>
              </a:rPr>
              <a:t>Relational management</a:t>
            </a:r>
          </a:p>
          <a:p>
            <a:r>
              <a:rPr lang="en-GB" sz="1200" b="1" i="0" u="none" strike="noStrike" kern="1200" baseline="0">
                <a:solidFill>
                  <a:schemeClr val="tx1"/>
                </a:solidFill>
                <a:latin typeface="+mn-lt"/>
                <a:ea typeface="+mn-ea"/>
                <a:cs typeface="+mn-cs"/>
              </a:rPr>
              <a:t>What is emotional and social intelligence?</a:t>
            </a:r>
          </a:p>
          <a:p>
            <a:r>
              <a:rPr lang="en-GB" sz="1200" b="0" i="0" u="none" strike="noStrike" kern="1200" baseline="0">
                <a:solidFill>
                  <a:schemeClr val="tx1"/>
                </a:solidFill>
                <a:latin typeface="+mn-lt"/>
                <a:ea typeface="+mn-ea"/>
                <a:cs typeface="+mn-cs"/>
              </a:rPr>
              <a:t>Emotional and social intelligence is the capacity for recognising our own feelings and those of others, for motivating ourselves, and for managing emotions effectively in ourselves and in others. It describes the behaviours that sustain people in challenging roles, or as their careers become more demanding, and it captures the qualities that help people deal effectively with change.</a:t>
            </a:r>
          </a:p>
          <a:p>
            <a:r>
              <a:rPr lang="en-GB" sz="1200" b="1" i="0" u="none" strike="noStrike" kern="1200" baseline="0">
                <a:solidFill>
                  <a:schemeClr val="tx1"/>
                </a:solidFill>
                <a:latin typeface="+mn-lt"/>
                <a:ea typeface="+mn-ea"/>
                <a:cs typeface="+mn-cs"/>
              </a:rPr>
              <a:t>The emotional and social competency inventory</a:t>
            </a:r>
          </a:p>
          <a:p>
            <a:r>
              <a:rPr lang="en-GB" sz="1200" b="0" i="0" u="none" strike="noStrike" kern="1200" baseline="0">
                <a:solidFill>
                  <a:schemeClr val="tx1"/>
                </a:solidFill>
                <a:latin typeface="+mn-lt"/>
                <a:ea typeface="+mn-ea"/>
                <a:cs typeface="+mn-cs"/>
              </a:rPr>
              <a:t>Based on decades of research, across hundreds of roles and organisations, the emotional and social competency inventory (ESCI) model describes twelve competencies that differentiate outstanding from average performers. Although all of the ESCI competencies are important, you may not need to master all of them in order to be successful. You may draw </a:t>
            </a:r>
            <a:r>
              <a:rPr lang="en-GB" sz="1200" b="0" i="0" u="none" strike="noStrike" kern="1200" baseline="0" err="1">
                <a:solidFill>
                  <a:schemeClr val="tx1"/>
                </a:solidFill>
                <a:latin typeface="+mn-lt"/>
                <a:ea typeface="+mn-ea"/>
                <a:cs typeface="+mn-cs"/>
              </a:rPr>
              <a:t>ondifferent</a:t>
            </a:r>
            <a:r>
              <a:rPr lang="en-GB" sz="1200" b="0" i="0" u="none" strike="noStrike" kern="1200" baseline="0">
                <a:solidFill>
                  <a:schemeClr val="tx1"/>
                </a:solidFill>
                <a:latin typeface="+mn-lt"/>
                <a:ea typeface="+mn-ea"/>
                <a:cs typeface="+mn-cs"/>
              </a:rPr>
              <a:t> competencies, depending on your strengths, preferences, and the needs of the people and situations you work with.</a:t>
            </a:r>
          </a:p>
          <a:p>
            <a:r>
              <a:rPr lang="en-GB" sz="1200" b="1" i="0" u="none" strike="noStrike" kern="1200" baseline="0">
                <a:solidFill>
                  <a:schemeClr val="tx1"/>
                </a:solidFill>
                <a:latin typeface="+mn-lt"/>
                <a:ea typeface="+mn-ea"/>
                <a:cs typeface="+mn-cs"/>
              </a:rPr>
              <a:t>The four clusters</a:t>
            </a:r>
          </a:p>
          <a:p>
            <a:r>
              <a:rPr lang="en-GB" sz="1200" b="0" i="0" u="none" strike="noStrike" kern="1200" baseline="0">
                <a:solidFill>
                  <a:schemeClr val="tx1"/>
                </a:solidFill>
                <a:latin typeface="+mn-lt"/>
                <a:ea typeface="+mn-ea"/>
                <a:cs typeface="+mn-cs"/>
              </a:rPr>
              <a:t>The ESCI clusters highlight four distinct areas of ability:</a:t>
            </a:r>
          </a:p>
          <a:p>
            <a:r>
              <a:rPr lang="en-GB" sz="1200" b="0" i="0" u="none" strike="noStrike" kern="1200" baseline="0">
                <a:solidFill>
                  <a:schemeClr val="tx1"/>
                </a:solidFill>
                <a:latin typeface="+mn-lt"/>
                <a:ea typeface="+mn-ea"/>
                <a:cs typeface="+mn-cs"/>
              </a:rPr>
              <a:t>self-awareness: recognising and understanding our own emotions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self-management: effectively managing our own emotions</a:t>
            </a:r>
          </a:p>
          <a:p>
            <a:r>
              <a:rPr lang="en-GB" sz="1200" b="0" i="0" u="none" strike="noStrike" kern="1200" baseline="0">
                <a:solidFill>
                  <a:schemeClr val="tx1"/>
                </a:solidFill>
                <a:latin typeface="+mn-lt"/>
                <a:ea typeface="+mn-ea"/>
                <a:cs typeface="+mn-cs"/>
              </a:rPr>
              <a:t>social awareness: recognising and understanding the emotions of others</a:t>
            </a:r>
          </a:p>
          <a:p>
            <a:r>
              <a:rPr lang="en-GB" sz="1200" b="0" i="0" u="none" strike="noStrike" kern="1200" baseline="0">
                <a:solidFill>
                  <a:schemeClr val="tx1"/>
                </a:solidFill>
                <a:latin typeface="+mn-lt"/>
                <a:ea typeface="+mn-ea"/>
                <a:cs typeface="+mn-cs"/>
              </a:rPr>
              <a:t>relationship management: applying emotional understanding in our dealings with others.</a:t>
            </a:r>
          </a:p>
          <a:p>
            <a:r>
              <a:rPr lang="en-GB" sz="1200" b="0" i="0" u="none" strike="noStrike" kern="1200" baseline="0">
                <a:solidFill>
                  <a:schemeClr val="tx1"/>
                </a:solidFill>
                <a:latin typeface="+mn-lt"/>
                <a:ea typeface="+mn-ea"/>
                <a:cs typeface="+mn-cs"/>
              </a:rPr>
              <a:t>Relationship management is where emotional and social intelligence (or the lack thereof) becomes most visible to others.</a:t>
            </a:r>
          </a:p>
          <a:p>
            <a:r>
              <a:rPr lang="en-GB" sz="1200" b="0" i="0" u="none" strike="noStrike" kern="1200" baseline="0">
                <a:solidFill>
                  <a:schemeClr val="tx1"/>
                </a:solidFill>
                <a:latin typeface="+mn-lt"/>
                <a:ea typeface="+mn-ea"/>
                <a:cs typeface="+mn-cs"/>
              </a:rPr>
              <a:t>The competencies in this cluster impact on the motivation and performance of others, but they depend on strengths in the social awareness and self-management competencies. These clusters provide direction, energy, restraint, and skill to the way we use relationship management competencies.</a:t>
            </a:r>
          </a:p>
          <a:p>
            <a:r>
              <a:rPr lang="en-GB" sz="1200" b="0" i="0" u="none" strike="noStrike" kern="1200" baseline="0">
                <a:solidFill>
                  <a:schemeClr val="tx1"/>
                </a:solidFill>
                <a:latin typeface="+mn-lt"/>
                <a:ea typeface="+mn-ea"/>
                <a:cs typeface="+mn-cs"/>
              </a:rPr>
              <a:t>Self-awareness is at the heart of the model. It describes the ability to understand our emotions, our drives, our strengths and our weaknesses. It enables us to sustain our emotionally and socially intelligent behaviour over time, despite setbacks. </a:t>
            </a:r>
          </a:p>
          <a:p>
            <a:r>
              <a:rPr lang="en-GB" sz="1200" b="0" i="0" u="none" strike="noStrike" kern="1200" baseline="0">
                <a:solidFill>
                  <a:schemeClr val="tx1"/>
                </a:solidFill>
                <a:latin typeface="+mn-lt"/>
                <a:ea typeface="+mn-ea"/>
                <a:cs typeface="+mn-cs"/>
              </a:rPr>
              <a:t>Self- awareness: All your other emotional and social intelligence competencies are built upon emotional self-awareness.</a:t>
            </a:r>
          </a:p>
          <a:p>
            <a:r>
              <a:rPr lang="en-GB" sz="1200" b="0" i="0" u="none" strike="noStrike" kern="1200" baseline="0">
                <a:solidFill>
                  <a:schemeClr val="tx1"/>
                </a:solidFill>
                <a:latin typeface="+mn-lt"/>
                <a:ea typeface="+mn-ea"/>
                <a:cs typeface="+mn-cs"/>
              </a:rPr>
              <a:t>Self management: Keeps you open minded and focused. helps you channel your energies and contain your frustrations.</a:t>
            </a:r>
          </a:p>
          <a:p>
            <a:r>
              <a:rPr lang="en-GB" sz="1200" b="0" i="0" u="none" strike="noStrike" kern="1200" baseline="0">
                <a:solidFill>
                  <a:schemeClr val="tx1"/>
                </a:solidFill>
                <a:latin typeface="+mn-lt"/>
                <a:ea typeface="+mn-ea"/>
                <a:cs typeface="+mn-cs"/>
              </a:rPr>
              <a:t>Social awareness: Helps you tune in and stay alert to others feelings and perspectives, and enables you to observe –accurately – influencers, decision makers, relationships and networks.</a:t>
            </a:r>
          </a:p>
          <a:p>
            <a:r>
              <a:rPr lang="en-GB" sz="1200" b="0" i="0" u="none" strike="noStrike" kern="1200" baseline="0">
                <a:solidFill>
                  <a:schemeClr val="tx1"/>
                </a:solidFill>
                <a:latin typeface="+mn-lt"/>
                <a:ea typeface="+mn-ea"/>
                <a:cs typeface="+mn-cs"/>
              </a:rPr>
              <a:t>Relational management: Enables you to bring out the best in others. Helps you deliver much more than you possibly can on your own.</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81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Susan E – chat pane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339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Nicola</a:t>
            </a:r>
          </a:p>
          <a:p>
            <a:r>
              <a:rPr lang="en-GB">
                <a:hlinkClick r:id="rId3"/>
              </a:rPr>
              <a:t>https://www.birmingham.ac.uk/Documents/college-social-sciences/public-service-academy/news-events/2014/21-century-report-28-10-14.pdf</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424099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t>Susan</a:t>
            </a:r>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305152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Does anyone still need access??</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3650580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Susan/Mandy - round up, thanks and looking forward to day two – further inputs re. Policy, poss HMI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77634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This is a back cover page in </a:t>
            </a:r>
            <a:r>
              <a:rPr lang="en-GB" b="1"/>
              <a:t>blue</a:t>
            </a:r>
            <a:r>
              <a:rPr lang="en-GB"/>
              <a:t>. You</a:t>
            </a:r>
            <a:r>
              <a:rPr lang="en-GB" baseline="0"/>
              <a:t> may edit the address if needed only. It can only be once and at the end of the PowerPoint presentation. </a:t>
            </a:r>
            <a:r>
              <a:rPr lang="en-US"/>
              <a:t>Use the corresponding</a:t>
            </a:r>
            <a:r>
              <a:rPr lang="en-US" baseline="0"/>
              <a:t> </a:t>
            </a:r>
            <a:r>
              <a:rPr lang="en-US" b="1" baseline="0"/>
              <a:t>blue</a:t>
            </a:r>
            <a:r>
              <a:rPr lang="en-US" baseline="0"/>
              <a:t> internal and back pages if you are using this page. </a:t>
            </a:r>
            <a:endParaRPr lang="en-GB"/>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Susan </a:t>
            </a: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818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cs typeface="Calibri"/>
              </a:rPr>
              <a:t>10 minute random breakout rooms of three – what item would you bring to a desert island and why? Book, music &amp; luxury item. Bit of fun – put in chat on return</a:t>
            </a: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09866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Susan </a:t>
            </a: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412788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hlinkClick r:id="rId3"/>
              </a:rPr>
              <a:t>https://jamboard.google.com/d/1A1rj-Yntlc8tSfRMeyeyFkj162qgEaLxedJyctn7K90/edit?usp=sharing</a:t>
            </a:r>
            <a:r>
              <a:rPr lang="en-GB"/>
              <a:t> page 1 </a:t>
            </a:r>
            <a:endParaRPr lang="en-US">
              <a:cs typeface="Calibri"/>
            </a:endParaRPr>
          </a:p>
          <a:p>
            <a:r>
              <a:rPr lang="en-GB">
                <a:cs typeface="Calibri"/>
              </a:rPr>
              <a:t>Susan</a:t>
            </a: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68556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Reminder re. Reflective journal – any questions or reflections Susan</a:t>
            </a: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80639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endParaRPr lang="en-GB">
              <a:cs typeface="Calibri"/>
            </a:endParaRPr>
          </a:p>
          <a:p>
            <a:r>
              <a:rPr lang="en-GB">
                <a:cs typeface="Calibri"/>
              </a:rPr>
              <a:t>Susan</a:t>
            </a: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88819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Symbol"/>
              <a:buChar char="•"/>
            </a:pPr>
            <a:r>
              <a:rPr lang="en-GB">
                <a:cs typeface="Calibri"/>
              </a:rPr>
              <a:t>Mandy </a:t>
            </a:r>
            <a:endParaRPr lang="en-GB"/>
          </a:p>
          <a:p>
            <a:pPr marL="171450" indent="-171450">
              <a:buFont typeface="Symbol"/>
              <a:buChar char="•"/>
            </a:pPr>
            <a:r>
              <a:rPr lang="en-GB"/>
              <a:t>Breakout rooms – random – overview of CLD practice visited – 5 groups of 4? </a:t>
            </a:r>
            <a:endParaRPr lang="en-US">
              <a:cs typeface="Calibri"/>
            </a:endParaRPr>
          </a:p>
          <a:p>
            <a:pPr marL="171450" indent="-171450">
              <a:buFont typeface="Symbol"/>
              <a:buChar char="•"/>
            </a:pPr>
            <a:r>
              <a:rPr lang="en-GB"/>
              <a:t>Capture on </a:t>
            </a:r>
            <a:r>
              <a:rPr lang="en-GB" err="1"/>
              <a:t>Jamboard</a:t>
            </a:r>
            <a:r>
              <a:rPr lang="en-GB"/>
              <a:t> - </a:t>
            </a:r>
            <a:r>
              <a:rPr lang="en-GB">
                <a:hlinkClick r:id="rId3"/>
              </a:rPr>
              <a:t>https://jamboard.google.com/d/1A1rj-Yntlc8tSfRMeyeyFkj162qgEaLxedJyctn7K90/edit?usp=sharing</a:t>
            </a:r>
            <a:r>
              <a:rPr lang="en-GB"/>
              <a:t> (page that correlates with room number)</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18383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Leading</a:t>
            </a:r>
            <a:r>
              <a:rPr lang="en-GB" sz="1200" baseline="0">
                <a:solidFill>
                  <a:schemeClr val="bg1">
                    <a:lumMod val="50000"/>
                  </a:schemeClr>
                </a:solidFill>
                <a:latin typeface="+mn-lt"/>
              </a:rPr>
              <a:t> CLD </a:t>
            </a:r>
            <a:endParaRPr lang="en-GB" sz="120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bing.com/videos/search?q=social+and+emotional+intelligence+leadership&amp;&amp;view=detail&amp;mid=5C6DE0F1F397E02E1BF25C6DE0F1F397E02E1BF2&amp;&amp;FORM=VRDGAR&amp;ru=%2Fvideos%2Fsearch%3Fq%3Dsocial%2520and%2520emotional%2520intelligence%2520leadership%26qs%3Dn%26form%3DQBVR%26%3D%2525eManage%2520Your%2520Search%2520History%2525E%26sp%3D-1%26pq%3Dsocial%2520and%2520emotional%2520intelligence%2520leadership%26sc%3D1-44%26sk%3D%26cvid%3DB141D91126D142E4B32ABC2196ADD79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globalleadershipfoundation.com/geit/eitest.html" TargetMode="Externa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a:solidFill>
                  <a:srgbClr val="00ABB5"/>
                </a:solidFill>
              </a:rPr>
              <a:t>Leading CLD</a:t>
            </a:r>
            <a:endParaRPr lang="en-US" sz="3600"/>
          </a:p>
        </p:txBody>
      </p:sp>
      <p:sp>
        <p:nvSpPr>
          <p:cNvPr id="8" name="Rectangle 7"/>
          <p:cNvSpPr/>
          <p:nvPr/>
        </p:nvSpPr>
        <p:spPr>
          <a:xfrm>
            <a:off x="666532" y="2868030"/>
            <a:ext cx="10633257" cy="707886"/>
          </a:xfrm>
          <a:prstGeom prst="rect">
            <a:avLst/>
          </a:prstGeom>
        </p:spPr>
        <p:txBody>
          <a:bodyPr wrap="square" lIns="91440" tIns="45720" rIns="91440" bIns="45720" anchor="t">
            <a:spAutoFit/>
          </a:bodyPr>
          <a:lstStyle/>
          <a:p>
            <a:r>
              <a:rPr lang="en-GB" sz="2000" b="1">
                <a:solidFill>
                  <a:srgbClr val="B3D236"/>
                </a:solidFill>
              </a:rPr>
              <a:t>Day 2: </a:t>
            </a:r>
          </a:p>
          <a:p>
            <a:r>
              <a:rPr lang="en-GB" sz="2000" b="1">
                <a:solidFill>
                  <a:srgbClr val="B3D236"/>
                </a:solidFill>
              </a:rPr>
              <a:t>March 8</a:t>
            </a:r>
            <a:r>
              <a:rPr lang="en-GB" sz="2000" b="1" baseline="30000">
                <a:solidFill>
                  <a:srgbClr val="B3D236"/>
                </a:solidFill>
              </a:rPr>
              <a:t>th</a:t>
            </a:r>
            <a:r>
              <a:rPr lang="en-GB" sz="2000" b="1">
                <a:solidFill>
                  <a:srgbClr val="B3D236"/>
                </a:solidFill>
              </a:rPr>
              <a:t> 2022</a:t>
            </a:r>
            <a:endParaRPr lang="en-US" sz="2000" b="1">
              <a:solidFill>
                <a:srgbClr val="B3D236"/>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2" name="Picture 1"/>
          <p:cNvPicPr>
            <a:picLocks noChangeAspect="1"/>
          </p:cNvPicPr>
          <p:nvPr/>
        </p:nvPicPr>
        <p:blipFill>
          <a:blip r:embed="rId5"/>
          <a:stretch>
            <a:fillRect/>
          </a:stretch>
        </p:blipFill>
        <p:spPr>
          <a:xfrm>
            <a:off x="7207461" y="529725"/>
            <a:ext cx="4401259" cy="1135195"/>
          </a:xfrm>
          <a:prstGeom prst="rect">
            <a:avLst/>
          </a:prstGeom>
        </p:spPr>
      </p:pic>
    </p:spTree>
    <p:extLst>
      <p:ext uri="{BB962C8B-B14F-4D97-AF65-F5344CB8AC3E}">
        <p14:creationId xmlns:p14="http://schemas.microsoft.com/office/powerpoint/2010/main" val="110970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 clock&#10;&#10;Description automatically generated">
            <a:extLst>
              <a:ext uri="{FF2B5EF4-FFF2-40B4-BE49-F238E27FC236}">
                <a16:creationId xmlns:a16="http://schemas.microsoft.com/office/drawing/2014/main" id="{BBCE084C-CB8E-4256-9285-D357BAF069CC}"/>
              </a:ext>
            </a:extLst>
          </p:cNvPr>
          <p:cNvPicPr>
            <a:picLocks noChangeAspect="1"/>
          </p:cNvPicPr>
          <p:nvPr/>
        </p:nvPicPr>
        <p:blipFill>
          <a:blip r:embed="rId3"/>
          <a:stretch>
            <a:fillRect/>
          </a:stretch>
        </p:blipFill>
        <p:spPr>
          <a:xfrm>
            <a:off x="3602566" y="681566"/>
            <a:ext cx="4976283" cy="4976283"/>
          </a:xfrm>
          <a:prstGeom prst="rect">
            <a:avLst/>
          </a:prstGeom>
        </p:spPr>
      </p:pic>
    </p:spTree>
    <p:extLst>
      <p:ext uri="{BB962C8B-B14F-4D97-AF65-F5344CB8AC3E}">
        <p14:creationId xmlns:p14="http://schemas.microsoft.com/office/powerpoint/2010/main" val="584843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3564A1A-D617-46B7-8245-A8A0E24F473B}"/>
              </a:ext>
            </a:extLst>
          </p:cNvPr>
          <p:cNvPicPr>
            <a:picLocks noChangeAspect="1"/>
          </p:cNvPicPr>
          <p:nvPr/>
        </p:nvPicPr>
        <p:blipFill>
          <a:blip r:embed="rId3"/>
          <a:stretch>
            <a:fillRect/>
          </a:stretch>
        </p:blipFill>
        <p:spPr>
          <a:xfrm rot="540000">
            <a:off x="2562175" y="2406170"/>
            <a:ext cx="7074565" cy="1837589"/>
          </a:xfrm>
          <a:prstGeom prst="rect">
            <a:avLst/>
          </a:prstGeom>
        </p:spPr>
      </p:pic>
    </p:spTree>
    <p:extLst>
      <p:ext uri="{BB962C8B-B14F-4D97-AF65-F5344CB8AC3E}">
        <p14:creationId xmlns:p14="http://schemas.microsoft.com/office/powerpoint/2010/main" val="2640980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0" y="830649"/>
            <a:ext cx="11049507" cy="782320"/>
          </a:xfrm>
        </p:spPr>
        <p:txBody>
          <a:bodyPr/>
          <a:lstStyle/>
          <a:p>
            <a:pPr algn="ctr"/>
            <a:r>
              <a:rPr lang="en-GB" sz="4800">
                <a:solidFill>
                  <a:srgbClr val="7030A0"/>
                </a:solidFill>
              </a:rPr>
              <a:t>LISTENING</a:t>
            </a:r>
            <a:br>
              <a:rPr lang="en-GB" sz="4800">
                <a:solidFill>
                  <a:srgbClr val="7030A0"/>
                </a:solidFill>
              </a:rPr>
            </a:br>
            <a:r>
              <a:rPr lang="en-GB" sz="4800">
                <a:solidFill>
                  <a:srgbClr val="7030A0"/>
                </a:solidFill>
              </a:rPr>
              <a:t/>
            </a:r>
            <a:br>
              <a:rPr lang="en-GB" sz="4800">
                <a:solidFill>
                  <a:srgbClr val="7030A0"/>
                </a:solidFill>
              </a:rPr>
            </a:br>
            <a:r>
              <a:rPr lang="en-GB" sz="4800">
                <a:solidFill>
                  <a:srgbClr val="7030A0"/>
                </a:solidFill>
              </a:rPr>
              <a:t>TO CREATE THE SPACE TO THINK</a:t>
            </a:r>
          </a:p>
        </p:txBody>
      </p:sp>
      <p:sp>
        <p:nvSpPr>
          <p:cNvPr id="3" name="Content Placeholder 2"/>
          <p:cNvSpPr>
            <a:spLocks noGrp="1"/>
          </p:cNvSpPr>
          <p:nvPr>
            <p:ph idx="1"/>
          </p:nvPr>
        </p:nvSpPr>
        <p:spPr>
          <a:xfrm>
            <a:off x="611800" y="3112464"/>
            <a:ext cx="11175387" cy="2489400"/>
          </a:xfrm>
        </p:spPr>
        <p:txBody>
          <a:bodyPr/>
          <a:lstStyle/>
          <a:p>
            <a:pPr algn="ctr">
              <a:buClr>
                <a:srgbClr val="00ABB5"/>
              </a:buClr>
            </a:pPr>
            <a:endParaRPr lang="en-GB" sz="2400"/>
          </a:p>
          <a:p>
            <a:pPr lvl="1" indent="0" algn="ctr">
              <a:buNone/>
            </a:pPr>
            <a:r>
              <a:rPr lang="en-GB" sz="3200" b="1" i="1"/>
              <a:t>“Our quality of listening determines the quality of the conversation we inspire”</a:t>
            </a:r>
          </a:p>
          <a:p>
            <a:pPr lvl="1" indent="0" algn="ctr">
              <a:buNone/>
            </a:pPr>
            <a:endParaRPr lang="en-GB" sz="3200" b="1" i="1"/>
          </a:p>
          <a:p>
            <a:pPr lvl="1" indent="0" algn="ctr">
              <a:buNone/>
            </a:pPr>
            <a:r>
              <a:rPr lang="en-GB" sz="2400" b="1" err="1">
                <a:solidFill>
                  <a:srgbClr val="7030A0"/>
                </a:solidFill>
              </a:rPr>
              <a:t>SuperCoaching</a:t>
            </a:r>
            <a:endParaRPr lang="en-GB" sz="2400" b="1">
              <a:solidFill>
                <a:srgbClr val="7030A0"/>
              </a:solidFill>
            </a:endParaRPr>
          </a:p>
          <a:p>
            <a:pPr algn="ctr">
              <a:buClr>
                <a:srgbClr val="00ABB5"/>
              </a:buClr>
            </a:pPr>
            <a:endParaRPr lang="en-GB" sz="2400"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descr="What Would Help? People | Biblical Preac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92060"/>
            <a:ext cx="3402731" cy="2552048"/>
          </a:xfrm>
          <a:prstGeom prst="rect">
            <a:avLst/>
          </a:prstGeom>
        </p:spPr>
      </p:pic>
    </p:spTree>
    <p:extLst>
      <p:ext uri="{BB962C8B-B14F-4D97-AF65-F5344CB8AC3E}">
        <p14:creationId xmlns:p14="http://schemas.microsoft.com/office/powerpoint/2010/main" val="176274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801" y="525849"/>
            <a:ext cx="11049507" cy="782320"/>
          </a:xfrm>
        </p:spPr>
        <p:txBody>
          <a:bodyPr/>
          <a:lstStyle/>
          <a:p>
            <a:r>
              <a:rPr lang="en-GB"/>
              <a:t>Coaching Spectrum</a:t>
            </a:r>
          </a:p>
        </p:txBody>
      </p:sp>
      <p:grpSp>
        <p:nvGrpSpPr>
          <p:cNvPr id="5" name="Group 4"/>
          <p:cNvGrpSpPr/>
          <p:nvPr/>
        </p:nvGrpSpPr>
        <p:grpSpPr>
          <a:xfrm>
            <a:off x="2231573" y="1308169"/>
            <a:ext cx="7134493" cy="4726404"/>
            <a:chOff x="3276601" y="1133475"/>
            <a:chExt cx="7134493" cy="4726404"/>
          </a:xfrm>
        </p:grpSpPr>
        <p:sp>
          <p:nvSpPr>
            <p:cNvPr id="6" name="Arc 2"/>
            <p:cNvSpPr>
              <a:spLocks/>
            </p:cNvSpPr>
            <p:nvPr/>
          </p:nvSpPr>
          <p:spPr bwMode="auto">
            <a:xfrm>
              <a:off x="6672263" y="1989138"/>
              <a:ext cx="2800350" cy="14795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7"/>
                  </a:moveTo>
                  <a:cubicBezTo>
                    <a:pt x="12" y="9661"/>
                    <a:pt x="9672" y="6"/>
                    <a:pt x="21588" y="0"/>
                  </a:cubicBezTo>
                </a:path>
                <a:path w="21600" h="21600" stroke="0" extrusionOk="0">
                  <a:moveTo>
                    <a:pt x="0" y="21577"/>
                  </a:moveTo>
                  <a:cubicBezTo>
                    <a:pt x="12" y="9661"/>
                    <a:pt x="9672" y="6"/>
                    <a:pt x="21588" y="0"/>
                  </a:cubicBezTo>
                  <a:lnTo>
                    <a:pt x="21600" y="21600"/>
                  </a:lnTo>
                  <a:lnTo>
                    <a:pt x="0" y="21577"/>
                  </a:lnTo>
                  <a:close/>
                </a:path>
              </a:pathLst>
            </a:custGeom>
            <a:solidFill>
              <a:schemeClr val="accent4">
                <a:lumMod val="7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solidFill>
                  <a:prstClr val="black"/>
                </a:solidFill>
                <a:latin typeface="Calibri" panose="020F0502020204030204"/>
              </a:endParaRPr>
            </a:p>
          </p:txBody>
        </p:sp>
        <p:sp>
          <p:nvSpPr>
            <p:cNvPr id="7" name="Arc 3"/>
            <p:cNvSpPr>
              <a:spLocks/>
            </p:cNvSpPr>
            <p:nvPr/>
          </p:nvSpPr>
          <p:spPr bwMode="auto">
            <a:xfrm>
              <a:off x="3763964" y="3473450"/>
              <a:ext cx="2884487" cy="1479550"/>
            </a:xfrm>
            <a:custGeom>
              <a:avLst/>
              <a:gdLst>
                <a:gd name="T0" fmla="*/ 2147483647 w 21612"/>
                <a:gd name="T1" fmla="*/ 0 h 21623"/>
                <a:gd name="T2" fmla="*/ 0 w 21612"/>
                <a:gd name="T3" fmla="*/ 2147483647 h 21623"/>
                <a:gd name="T4" fmla="*/ 2147483647 w 21612"/>
                <a:gd name="T5" fmla="*/ 2147483647 h 21623"/>
                <a:gd name="T6" fmla="*/ 0 60000 65536"/>
                <a:gd name="T7" fmla="*/ 0 60000 65536"/>
                <a:gd name="T8" fmla="*/ 0 60000 65536"/>
                <a:gd name="T9" fmla="*/ 0 w 21612"/>
                <a:gd name="T10" fmla="*/ 0 h 21623"/>
                <a:gd name="T11" fmla="*/ 21612 w 21612"/>
                <a:gd name="T12" fmla="*/ 21623 h 21623"/>
              </a:gdLst>
              <a:ahLst/>
              <a:cxnLst>
                <a:cxn ang="T6">
                  <a:pos x="T0" y="T1"/>
                </a:cxn>
                <a:cxn ang="T7">
                  <a:pos x="T2" y="T3"/>
                </a:cxn>
                <a:cxn ang="T8">
                  <a:pos x="T4" y="T5"/>
                </a:cxn>
              </a:cxnLst>
              <a:rect l="T9" t="T10" r="T11" b="T12"/>
              <a:pathLst>
                <a:path w="21612" h="21623" fill="none" extrusionOk="0">
                  <a:moveTo>
                    <a:pt x="21611" y="0"/>
                  </a:moveTo>
                  <a:cubicBezTo>
                    <a:pt x="21611" y="7"/>
                    <a:pt x="21612" y="15"/>
                    <a:pt x="21612" y="23"/>
                  </a:cubicBezTo>
                  <a:cubicBezTo>
                    <a:pt x="21612" y="11952"/>
                    <a:pt x="11941" y="21623"/>
                    <a:pt x="12" y="21623"/>
                  </a:cubicBezTo>
                  <a:cubicBezTo>
                    <a:pt x="8" y="21623"/>
                    <a:pt x="4" y="21622"/>
                    <a:pt x="0" y="21622"/>
                  </a:cubicBezTo>
                </a:path>
                <a:path w="21612" h="21623" stroke="0" extrusionOk="0">
                  <a:moveTo>
                    <a:pt x="21611" y="0"/>
                  </a:moveTo>
                  <a:cubicBezTo>
                    <a:pt x="21611" y="7"/>
                    <a:pt x="21612" y="15"/>
                    <a:pt x="21612" y="23"/>
                  </a:cubicBezTo>
                  <a:cubicBezTo>
                    <a:pt x="21612" y="11952"/>
                    <a:pt x="11941" y="21623"/>
                    <a:pt x="12" y="21623"/>
                  </a:cubicBezTo>
                  <a:cubicBezTo>
                    <a:pt x="8" y="21623"/>
                    <a:pt x="4" y="21622"/>
                    <a:pt x="0" y="21622"/>
                  </a:cubicBezTo>
                  <a:lnTo>
                    <a:pt x="12" y="23"/>
                  </a:lnTo>
                  <a:lnTo>
                    <a:pt x="21611" y="0"/>
                  </a:lnTo>
                  <a:close/>
                </a:path>
              </a:pathLst>
            </a:custGeom>
            <a:solidFill>
              <a:schemeClr val="accent4">
                <a:lumMod val="7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a:solidFill>
                  <a:prstClr val="black"/>
                </a:solidFill>
                <a:latin typeface="Calibri" panose="020F0502020204030204"/>
              </a:endParaRPr>
            </a:p>
          </p:txBody>
        </p:sp>
        <p:sp>
          <p:nvSpPr>
            <p:cNvPr id="8" name="Line 4"/>
            <p:cNvSpPr>
              <a:spLocks noChangeShapeType="1"/>
            </p:cNvSpPr>
            <p:nvPr/>
          </p:nvSpPr>
          <p:spPr bwMode="auto">
            <a:xfrm flipH="1" flipV="1">
              <a:off x="3792538" y="3467101"/>
              <a:ext cx="0" cy="1800225"/>
            </a:xfrm>
            <a:prstGeom prst="line">
              <a:avLst/>
            </a:prstGeom>
            <a:noFill/>
            <a:ln w="57150">
              <a:solidFill>
                <a:srgbClr val="00AB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Calibri" panose="020F0502020204030204"/>
              </a:endParaRPr>
            </a:p>
          </p:txBody>
        </p:sp>
        <p:sp>
          <p:nvSpPr>
            <p:cNvPr id="9" name="Rectangle 6"/>
            <p:cNvSpPr>
              <a:spLocks noChangeArrowheads="1"/>
            </p:cNvSpPr>
            <p:nvPr/>
          </p:nvSpPr>
          <p:spPr bwMode="auto">
            <a:xfrm>
              <a:off x="4008438" y="5013326"/>
              <a:ext cx="1935162" cy="2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Telling what to do</a:t>
              </a:r>
            </a:p>
          </p:txBody>
        </p:sp>
        <p:sp>
          <p:nvSpPr>
            <p:cNvPr id="10" name="Rectangle 7"/>
            <p:cNvSpPr>
              <a:spLocks noChangeArrowheads="1"/>
            </p:cNvSpPr>
            <p:nvPr/>
          </p:nvSpPr>
          <p:spPr bwMode="auto">
            <a:xfrm>
              <a:off x="5735639" y="4584701"/>
              <a:ext cx="19700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Problem solving</a:t>
              </a:r>
            </a:p>
          </p:txBody>
        </p:sp>
        <p:sp>
          <p:nvSpPr>
            <p:cNvPr id="11" name="Rectangle 8"/>
            <p:cNvSpPr>
              <a:spLocks noChangeArrowheads="1"/>
            </p:cNvSpPr>
            <p:nvPr/>
          </p:nvSpPr>
          <p:spPr bwMode="auto">
            <a:xfrm>
              <a:off x="6456364" y="3933826"/>
              <a:ext cx="2306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Offering advice</a:t>
              </a:r>
            </a:p>
          </p:txBody>
        </p:sp>
        <p:sp>
          <p:nvSpPr>
            <p:cNvPr id="12" name="Rectangle 9"/>
            <p:cNvSpPr>
              <a:spLocks noChangeArrowheads="1"/>
            </p:cNvSpPr>
            <p:nvPr/>
          </p:nvSpPr>
          <p:spPr bwMode="auto">
            <a:xfrm>
              <a:off x="6365875" y="1828801"/>
              <a:ext cx="1962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Listening to understand</a:t>
              </a:r>
            </a:p>
          </p:txBody>
        </p:sp>
        <p:sp>
          <p:nvSpPr>
            <p:cNvPr id="13" name="Rectangle 10"/>
            <p:cNvSpPr>
              <a:spLocks noChangeArrowheads="1"/>
            </p:cNvSpPr>
            <p:nvPr/>
          </p:nvSpPr>
          <p:spPr bwMode="auto">
            <a:xfrm>
              <a:off x="5232400" y="2713039"/>
              <a:ext cx="16827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Asking questions</a:t>
              </a:r>
            </a:p>
          </p:txBody>
        </p:sp>
        <p:sp>
          <p:nvSpPr>
            <p:cNvPr id="14" name="Rectangle 11"/>
            <p:cNvSpPr>
              <a:spLocks noChangeArrowheads="1"/>
            </p:cNvSpPr>
            <p:nvPr/>
          </p:nvSpPr>
          <p:spPr bwMode="auto">
            <a:xfrm>
              <a:off x="8305801" y="1447801"/>
              <a:ext cx="1387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ABB5"/>
                  </a:solidFill>
                  <a:latin typeface="Arial" panose="020B0604020202020204" pitchFamily="34" charset="0"/>
                  <a:cs typeface="Arial" panose="020B0604020202020204" pitchFamily="34" charset="0"/>
                </a:rPr>
                <a:t>Enabling potential</a:t>
              </a:r>
            </a:p>
          </p:txBody>
        </p:sp>
        <p:sp>
          <p:nvSpPr>
            <p:cNvPr id="15" name="Text Box 16"/>
            <p:cNvSpPr txBox="1">
              <a:spLocks noChangeArrowheads="1"/>
            </p:cNvSpPr>
            <p:nvPr/>
          </p:nvSpPr>
          <p:spPr bwMode="auto">
            <a:xfrm>
              <a:off x="3276601" y="5521325"/>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sz="1600">
                  <a:solidFill>
                    <a:srgbClr val="7030A0"/>
                  </a:solidFill>
                  <a:latin typeface="Arial" panose="020B0604020202020204" pitchFamily="34" charset="0"/>
                  <a:cs typeface="Arial" panose="020B0604020202020204" pitchFamily="34" charset="0"/>
                </a:rPr>
                <a:t>DIRECTIVE</a:t>
              </a:r>
            </a:p>
          </p:txBody>
        </p:sp>
        <p:sp>
          <p:nvSpPr>
            <p:cNvPr id="16" name="Rectangle 17"/>
            <p:cNvSpPr>
              <a:spLocks noChangeArrowheads="1"/>
            </p:cNvSpPr>
            <p:nvPr/>
          </p:nvSpPr>
          <p:spPr bwMode="auto">
            <a:xfrm>
              <a:off x="8610601" y="1133475"/>
              <a:ext cx="18004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sz="1600">
                  <a:solidFill>
                    <a:srgbClr val="7030A0"/>
                  </a:solidFill>
                  <a:latin typeface="Arial" panose="020B0604020202020204" pitchFamily="34" charset="0"/>
                  <a:cs typeface="Arial" panose="020B0604020202020204" pitchFamily="34" charset="0"/>
                </a:rPr>
                <a:t>NON-DIRECTIVE</a:t>
              </a:r>
            </a:p>
          </p:txBody>
        </p:sp>
      </p:grpSp>
    </p:spTree>
    <p:extLst>
      <p:ext uri="{BB962C8B-B14F-4D97-AF65-F5344CB8AC3E}">
        <p14:creationId xmlns:p14="http://schemas.microsoft.com/office/powerpoint/2010/main" val="136275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err="1"/>
              <a:t>ESCI</a:t>
            </a:r>
            <a:r>
              <a:rPr lang="en-GB" dirty="0"/>
              <a:t>?</a:t>
            </a:r>
          </a:p>
        </p:txBody>
      </p:sp>
      <p:sp>
        <p:nvSpPr>
          <p:cNvPr id="3" name="Content Placeholder 2"/>
          <p:cNvSpPr>
            <a:spLocks noGrp="1"/>
          </p:cNvSpPr>
          <p:nvPr>
            <p:ph idx="1"/>
          </p:nvPr>
        </p:nvSpPr>
        <p:spPr/>
        <p:txBody>
          <a:bodyPr/>
          <a:lstStyle/>
          <a:p>
            <a:endParaRPr lang="en-GB" dirty="0"/>
          </a:p>
          <a:p>
            <a:pPr algn="ctr"/>
            <a:r>
              <a:rPr lang="en-GB" sz="3200" dirty="0"/>
              <a:t>“Emotional and social intelligence … … describes the behaviours that sustain people in challenging roles, or as their careers become more demanding …”</a:t>
            </a:r>
            <a:r>
              <a:rPr lang="en-GB" sz="3200" b="1" dirty="0">
                <a:solidFill>
                  <a:srgbClr val="7030A0"/>
                </a:solidFill>
              </a:rPr>
              <a:t> </a:t>
            </a:r>
          </a:p>
          <a:p>
            <a:endParaRPr lang="en-GB" sz="3200" b="1" dirty="0">
              <a:solidFill>
                <a:srgbClr val="7030A0"/>
              </a:solidFill>
            </a:endParaRPr>
          </a:p>
          <a:p>
            <a:endParaRPr lang="en-GB" sz="1800" b="1" dirty="0">
              <a:solidFill>
                <a:srgbClr val="7030A0"/>
              </a:solidFill>
            </a:endParaRPr>
          </a:p>
          <a:p>
            <a:r>
              <a:rPr lang="en-GB" sz="1800" b="1" dirty="0">
                <a:solidFill>
                  <a:srgbClr val="7030A0"/>
                </a:solidFill>
              </a:rPr>
              <a:t>Emotional and Social Competence Inventory Ferry Feedback Report</a:t>
            </a:r>
          </a:p>
          <a:p>
            <a:r>
              <a:rPr lang="en-GB" sz="1800" b="1" dirty="0">
                <a:solidFill>
                  <a:srgbClr val="7030A0"/>
                </a:solidFill>
              </a:rPr>
              <a:t>© </a:t>
            </a:r>
            <a:r>
              <a:rPr lang="en-GB" sz="1800" b="1" dirty="0" err="1">
                <a:solidFill>
                  <a:srgbClr val="7030A0"/>
                </a:solidFill>
              </a:rPr>
              <a:t>Boyatzis</a:t>
            </a:r>
            <a:r>
              <a:rPr lang="en-GB" sz="1800" b="1" dirty="0">
                <a:solidFill>
                  <a:srgbClr val="7030A0"/>
                </a:solidFill>
              </a:rPr>
              <a:t>, Goleman &amp; </a:t>
            </a:r>
            <a:r>
              <a:rPr lang="en-GB" sz="1800" b="1" dirty="0" err="1">
                <a:solidFill>
                  <a:srgbClr val="7030A0"/>
                </a:solidFill>
              </a:rPr>
              <a:t>Korn</a:t>
            </a:r>
            <a:r>
              <a:rPr lang="en-GB" sz="1800" b="1" dirty="0">
                <a:solidFill>
                  <a:srgbClr val="7030A0"/>
                </a:solidFill>
              </a:rPr>
              <a:t> Ferry 2019</a:t>
            </a:r>
          </a:p>
          <a:p>
            <a:pPr algn="ctr"/>
            <a:endParaRPr lang="en-GB" sz="32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626584" y="423124"/>
            <a:ext cx="2255411" cy="949747"/>
          </a:xfrm>
          <a:prstGeom prst="rect">
            <a:avLst/>
          </a:prstGeom>
        </p:spPr>
      </p:pic>
      <p:sp>
        <p:nvSpPr>
          <p:cNvPr id="5" name="Title 1">
            <a:extLst>
              <a:ext uri="{FF2B5EF4-FFF2-40B4-BE49-F238E27FC236}">
                <a16:creationId xmlns:a16="http://schemas.microsoft.com/office/drawing/2014/main" id="{CF697C7B-C794-C646-B4CA-ACDD7185B8C3}"/>
              </a:ext>
            </a:extLst>
          </p:cNvPr>
          <p:cNvSpPr txBox="1">
            <a:spLocks/>
          </p:cNvSpPr>
          <p:nvPr/>
        </p:nvSpPr>
        <p:spPr bwMode="auto">
          <a:xfrm>
            <a:off x="688277" y="1237402"/>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167" algn="l" rtl="0" eaLnBrk="1" fontAlgn="base" hangingPunct="1">
              <a:spcBef>
                <a:spcPct val="0"/>
              </a:spcBef>
              <a:spcAft>
                <a:spcPct val="0"/>
              </a:spcAft>
              <a:defRPr sz="3000" b="1">
                <a:solidFill>
                  <a:srgbClr val="000000"/>
                </a:solidFill>
                <a:latin typeface="Arial" charset="0"/>
                <a:cs typeface="Arial" charset="0"/>
              </a:defRPr>
            </a:lvl6pPr>
            <a:lvl7pPr marL="914332" algn="l" rtl="0" eaLnBrk="1" fontAlgn="base" hangingPunct="1">
              <a:spcBef>
                <a:spcPct val="0"/>
              </a:spcBef>
              <a:spcAft>
                <a:spcPct val="0"/>
              </a:spcAft>
              <a:defRPr sz="3000" b="1">
                <a:solidFill>
                  <a:srgbClr val="000000"/>
                </a:solidFill>
                <a:latin typeface="Arial" charset="0"/>
                <a:cs typeface="Arial" charset="0"/>
              </a:defRPr>
            </a:lvl7pPr>
            <a:lvl8pPr marL="1371498" algn="l" rtl="0" eaLnBrk="1" fontAlgn="base" hangingPunct="1">
              <a:spcBef>
                <a:spcPct val="0"/>
              </a:spcBef>
              <a:spcAft>
                <a:spcPct val="0"/>
              </a:spcAft>
              <a:defRPr sz="3000" b="1">
                <a:solidFill>
                  <a:srgbClr val="000000"/>
                </a:solidFill>
                <a:latin typeface="Arial" charset="0"/>
                <a:cs typeface="Arial" charset="0"/>
              </a:defRPr>
            </a:lvl8pPr>
            <a:lvl9pPr marL="1828664" algn="l" rtl="0" eaLnBrk="1" fontAlgn="base" hangingPunct="1">
              <a:spcBef>
                <a:spcPct val="0"/>
              </a:spcBef>
              <a:spcAft>
                <a:spcPct val="0"/>
              </a:spcAft>
              <a:defRPr sz="3000" b="1">
                <a:solidFill>
                  <a:srgbClr val="000000"/>
                </a:solidFill>
                <a:latin typeface="Arial" charset="0"/>
                <a:cs typeface="Arial" charset="0"/>
              </a:defRPr>
            </a:lvl9pPr>
          </a:lstStyle>
          <a:p>
            <a:r>
              <a:rPr lang="en-GB" b="0" kern="0">
                <a:solidFill>
                  <a:srgbClr val="7030A0"/>
                </a:solidFill>
              </a:rPr>
              <a:t>E</a:t>
            </a:r>
            <a:r>
              <a:rPr lang="en-GB" b="0" kern="0"/>
              <a:t>motional &amp; </a:t>
            </a:r>
            <a:r>
              <a:rPr lang="en-GB" b="0" kern="0">
                <a:solidFill>
                  <a:srgbClr val="7030A0"/>
                </a:solidFill>
              </a:rPr>
              <a:t>S</a:t>
            </a:r>
            <a:r>
              <a:rPr lang="en-GB" b="0" kern="0"/>
              <a:t>ocial </a:t>
            </a:r>
            <a:r>
              <a:rPr lang="en-GB" b="0" kern="0">
                <a:solidFill>
                  <a:srgbClr val="7030A0"/>
                </a:solidFill>
              </a:rPr>
              <a:t>C</a:t>
            </a:r>
            <a:r>
              <a:rPr lang="en-GB" b="0" kern="0"/>
              <a:t>ompetence </a:t>
            </a:r>
            <a:r>
              <a:rPr lang="en-GB" b="0" kern="0">
                <a:solidFill>
                  <a:srgbClr val="7030A0"/>
                </a:solidFill>
              </a:rPr>
              <a:t>I</a:t>
            </a:r>
            <a:r>
              <a:rPr lang="en-GB" b="0" kern="0"/>
              <a:t>nventory</a:t>
            </a:r>
            <a:endParaRPr lang="en-GB" kern="0"/>
          </a:p>
        </p:txBody>
      </p:sp>
    </p:spTree>
    <p:extLst>
      <p:ext uri="{BB962C8B-B14F-4D97-AF65-F5344CB8AC3E}">
        <p14:creationId xmlns:p14="http://schemas.microsoft.com/office/powerpoint/2010/main" val="23969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451636" y="199864"/>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a:t>Emotional Intelligence and Social Intelligence</a:t>
            </a:r>
          </a:p>
        </p:txBody>
      </p:sp>
      <p:pic>
        <p:nvPicPr>
          <p:cNvPr id="19" name="Picture 18"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367792" y="279350"/>
            <a:ext cx="2255411" cy="949747"/>
          </a:xfrm>
          <a:prstGeom prst="rect">
            <a:avLst/>
          </a:prstGeom>
        </p:spPr>
      </p:pic>
      <p:sp>
        <p:nvSpPr>
          <p:cNvPr id="3" name="Rectangle 2"/>
          <p:cNvSpPr/>
          <p:nvPr/>
        </p:nvSpPr>
        <p:spPr>
          <a:xfrm>
            <a:off x="3845672" y="3244334"/>
            <a:ext cx="4500656"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hlinkClick r:id="rId4"/>
              </a:rPr>
              <a:t>Social Intelligence and Leadership - Bing video</a:t>
            </a:r>
            <a:endParaRPr lang="en-GB" dirty="0"/>
          </a:p>
        </p:txBody>
      </p:sp>
    </p:spTree>
    <p:extLst>
      <p:ext uri="{BB962C8B-B14F-4D97-AF65-F5344CB8AC3E}">
        <p14:creationId xmlns:p14="http://schemas.microsoft.com/office/powerpoint/2010/main" val="3538732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451636" y="199864"/>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a:t>Emotional Intelligence Self-Assessment </a:t>
            </a:r>
          </a:p>
        </p:txBody>
      </p:sp>
      <p:pic>
        <p:nvPicPr>
          <p:cNvPr id="19" name="Picture 18"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367792" y="279350"/>
            <a:ext cx="2255411" cy="949747"/>
          </a:xfrm>
          <a:prstGeom prst="rect">
            <a:avLst/>
          </a:prstGeom>
        </p:spPr>
      </p:pic>
      <p:pic>
        <p:nvPicPr>
          <p:cNvPr id="5" name="Picture 4">
            <a:extLst>
              <a:ext uri="{FF2B5EF4-FFF2-40B4-BE49-F238E27FC236}">
                <a16:creationId xmlns:a16="http://schemas.microsoft.com/office/drawing/2014/main" id="{0DB09268-A9E4-B94D-8BF4-72D7A2D7A21B}"/>
              </a:ext>
            </a:extLst>
          </p:cNvPr>
          <p:cNvPicPr>
            <a:picLocks noChangeAspect="1"/>
          </p:cNvPicPr>
          <p:nvPr/>
        </p:nvPicPr>
        <p:blipFill>
          <a:blip r:embed="rId4"/>
          <a:stretch>
            <a:fillRect/>
          </a:stretch>
        </p:blipFill>
        <p:spPr>
          <a:xfrm>
            <a:off x="4025387" y="1353951"/>
            <a:ext cx="3421236" cy="2284897"/>
          </a:xfrm>
          <a:prstGeom prst="rect">
            <a:avLst/>
          </a:prstGeom>
        </p:spPr>
        <p:style>
          <a:lnRef idx="2">
            <a:schemeClr val="dk1"/>
          </a:lnRef>
          <a:fillRef idx="1">
            <a:schemeClr val="lt1"/>
          </a:fillRef>
          <a:effectRef idx="0">
            <a:schemeClr val="dk1"/>
          </a:effectRef>
          <a:fontRef idx="minor">
            <a:schemeClr val="dk1"/>
          </a:fontRef>
        </p:style>
      </p:pic>
      <p:sp>
        <p:nvSpPr>
          <p:cNvPr id="2" name="Rectangle 1"/>
          <p:cNvSpPr/>
          <p:nvPr/>
        </p:nvSpPr>
        <p:spPr>
          <a:xfrm>
            <a:off x="1731559" y="4143291"/>
            <a:ext cx="8763938" cy="523220"/>
          </a:xfrm>
          <a:prstGeom prst="rect">
            <a:avLst/>
          </a:prstGeom>
        </p:spPr>
        <p:txBody>
          <a:bodyPr wrap="none">
            <a:spAutoFit/>
          </a:bodyPr>
          <a:lstStyle/>
          <a:p>
            <a:r>
              <a:rPr lang="en-GB" sz="2800">
                <a:hlinkClick r:id="rId5"/>
              </a:rPr>
              <a:t>https://globalleadershipfoundation.com/geit/eitest.html</a:t>
            </a:r>
            <a:endParaRPr lang="en-GB" sz="2800"/>
          </a:p>
        </p:txBody>
      </p:sp>
    </p:spTree>
    <p:extLst>
      <p:ext uri="{BB962C8B-B14F-4D97-AF65-F5344CB8AC3E}">
        <p14:creationId xmlns:p14="http://schemas.microsoft.com/office/powerpoint/2010/main" val="401118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E1364872-98DB-4C20-A582-F036E1E895DD}"/>
              </a:ext>
            </a:extLst>
          </p:cNvPr>
          <p:cNvPicPr>
            <a:picLocks noChangeAspect="1"/>
          </p:cNvPicPr>
          <p:nvPr/>
        </p:nvPicPr>
        <p:blipFill>
          <a:blip r:embed="rId3"/>
          <a:stretch>
            <a:fillRect/>
          </a:stretch>
        </p:blipFill>
        <p:spPr>
          <a:xfrm>
            <a:off x="2692401" y="437303"/>
            <a:ext cx="6796616" cy="5464810"/>
          </a:xfrm>
          <a:prstGeom prst="rect">
            <a:avLst/>
          </a:prstGeom>
        </p:spPr>
      </p:pic>
    </p:spTree>
    <p:extLst>
      <p:ext uri="{BB962C8B-B14F-4D97-AF65-F5344CB8AC3E}">
        <p14:creationId xmlns:p14="http://schemas.microsoft.com/office/powerpoint/2010/main" val="2350065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ogo&#10;&#10;Description automatically generated">
            <a:extLst>
              <a:ext uri="{FF2B5EF4-FFF2-40B4-BE49-F238E27FC236}">
                <a16:creationId xmlns:a16="http://schemas.microsoft.com/office/drawing/2014/main" id="{08D565E6-5FC1-4C1C-ABE1-6272180C1DA5}"/>
              </a:ext>
            </a:extLst>
          </p:cNvPr>
          <p:cNvPicPr>
            <a:picLocks noChangeAspect="1"/>
          </p:cNvPicPr>
          <p:nvPr/>
        </p:nvPicPr>
        <p:blipFill>
          <a:blip r:embed="rId3"/>
          <a:stretch>
            <a:fillRect/>
          </a:stretch>
        </p:blipFill>
        <p:spPr>
          <a:xfrm>
            <a:off x="1266094" y="1571869"/>
            <a:ext cx="9659814" cy="2414953"/>
          </a:xfrm>
          <a:prstGeom prst="rect">
            <a:avLst/>
          </a:prstGeom>
        </p:spPr>
      </p:pic>
    </p:spTree>
    <p:extLst>
      <p:ext uri="{BB962C8B-B14F-4D97-AF65-F5344CB8AC3E}">
        <p14:creationId xmlns:p14="http://schemas.microsoft.com/office/powerpoint/2010/main" val="973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linedrawing&#10;&#10;Description automatically generated">
            <a:extLst>
              <a:ext uri="{FF2B5EF4-FFF2-40B4-BE49-F238E27FC236}">
                <a16:creationId xmlns:a16="http://schemas.microsoft.com/office/drawing/2014/main" id="{2D0528C5-9CBE-4E18-827A-69896F7DEFB8}"/>
              </a:ext>
            </a:extLst>
          </p:cNvPr>
          <p:cNvPicPr>
            <a:picLocks noChangeAspect="1"/>
          </p:cNvPicPr>
          <p:nvPr/>
        </p:nvPicPr>
        <p:blipFill>
          <a:blip r:embed="rId3"/>
          <a:stretch>
            <a:fillRect/>
          </a:stretch>
        </p:blipFill>
        <p:spPr>
          <a:xfrm>
            <a:off x="586317" y="63355"/>
            <a:ext cx="11273366" cy="6149205"/>
          </a:xfrm>
          <a:prstGeom prst="rect">
            <a:avLst/>
          </a:prstGeom>
        </p:spPr>
      </p:pic>
    </p:spTree>
    <p:extLst>
      <p:ext uri="{BB962C8B-B14F-4D97-AF65-F5344CB8AC3E}">
        <p14:creationId xmlns:p14="http://schemas.microsoft.com/office/powerpoint/2010/main" val="200765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Welcome &amp; Housekeeping </a:t>
            </a:r>
            <a:endParaRPr lang="en-GB">
              <a:solidFill>
                <a:srgbClr val="00ABB5"/>
              </a:solidFill>
            </a:endParaRPr>
          </a:p>
        </p:txBody>
      </p:sp>
      <p:sp>
        <p:nvSpPr>
          <p:cNvPr id="3" name="Content Placeholder 2"/>
          <p:cNvSpPr>
            <a:spLocks noGrp="1"/>
          </p:cNvSpPr>
          <p:nvPr>
            <p:ph idx="1"/>
          </p:nvPr>
        </p:nvSpPr>
        <p:spPr>
          <a:xfrm>
            <a:off x="611802" y="1232171"/>
            <a:ext cx="7790614" cy="1958502"/>
          </a:xfrm>
        </p:spPr>
        <p:txBody>
          <a:bodyPr/>
          <a:lstStyle/>
          <a:p>
            <a:pPr>
              <a:buClr>
                <a:srgbClr val="00ABB5"/>
              </a:buClr>
            </a:pPr>
            <a:r>
              <a:rPr lang="en-GB"/>
              <a:t/>
            </a:r>
            <a:br>
              <a:rPr lang="en-GB"/>
            </a:br>
            <a:endParaRPr lang="en-GB"/>
          </a:p>
          <a:p>
            <a:pPr marL="1085850" lvl="1" indent="-342900">
              <a:lnSpc>
                <a:spcPct val="150000"/>
              </a:lnSpc>
            </a:pPr>
            <a:r>
              <a:rPr lang="en-GB" sz="2400"/>
              <a:t>Feel free to keep your camera on</a:t>
            </a:r>
            <a:endParaRPr lang="en-GB" sz="2400">
              <a:cs typeface="Arial"/>
            </a:endParaRPr>
          </a:p>
          <a:p>
            <a:pPr marL="1085850" lvl="1" indent="-342900">
              <a:lnSpc>
                <a:spcPct val="150000"/>
              </a:lnSpc>
            </a:pPr>
            <a:r>
              <a:rPr lang="en-GB" sz="2400"/>
              <a:t>Mute unless speaking</a:t>
            </a:r>
            <a:endParaRPr lang="en-GB" sz="2400">
              <a:cs typeface="Arial"/>
            </a:endParaRPr>
          </a:p>
          <a:p>
            <a:pPr marL="1085850" lvl="1" indent="-342900">
              <a:lnSpc>
                <a:spcPct val="150000"/>
              </a:lnSpc>
            </a:pPr>
            <a:r>
              <a:rPr lang="en-GB" sz="2400"/>
              <a:t>Use the chat pane or pop hand up for questions, comments etc.</a:t>
            </a:r>
            <a:endParaRPr lang="en-GB" sz="2400">
              <a:cs typeface="Arial"/>
            </a:endParaRPr>
          </a:p>
          <a:p>
            <a:pPr marL="1085850" lvl="1" indent="-342900">
              <a:lnSpc>
                <a:spcPct val="150000"/>
              </a:lnSpc>
            </a:pPr>
            <a:r>
              <a:rPr lang="en-GB" sz="2400">
                <a:cs typeface="Arial"/>
              </a:rPr>
              <a:t>Take a break if you need it and try to minimise any distractions </a:t>
            </a:r>
            <a:endParaRPr lang="en-GB" sz="2400"/>
          </a:p>
          <a:p>
            <a:pPr>
              <a:buClr>
                <a:srgbClr val="00ABB5"/>
              </a:buClr>
            </a:pPr>
            <a:endParaRPr lang="en-GB" b="1"/>
          </a:p>
        </p:txBody>
      </p:sp>
      <p:pic>
        <p:nvPicPr>
          <p:cNvPr id="7" name="Picture 7" descr="Icon&#10;&#10;Description automatically generated">
            <a:extLst>
              <a:ext uri="{FF2B5EF4-FFF2-40B4-BE49-F238E27FC236}">
                <a16:creationId xmlns:a16="http://schemas.microsoft.com/office/drawing/2014/main" id="{C9141694-7F5F-49E8-B0C1-CDA786A53CC4}"/>
              </a:ext>
            </a:extLst>
          </p:cNvPr>
          <p:cNvPicPr>
            <a:picLocks noChangeAspect="1"/>
          </p:cNvPicPr>
          <p:nvPr/>
        </p:nvPicPr>
        <p:blipFill>
          <a:blip r:embed="rId3"/>
          <a:stretch>
            <a:fillRect/>
          </a:stretch>
        </p:blipFill>
        <p:spPr>
          <a:xfrm>
            <a:off x="5876058" y="810724"/>
            <a:ext cx="1721428" cy="1322645"/>
          </a:xfrm>
          <a:prstGeom prst="rect">
            <a:avLst/>
          </a:prstGeom>
        </p:spPr>
      </p:pic>
      <p:pic>
        <p:nvPicPr>
          <p:cNvPr id="8" name="Picture 8" descr="A picture containing text, plant&#10;&#10;Description automatically generated">
            <a:extLst>
              <a:ext uri="{FF2B5EF4-FFF2-40B4-BE49-F238E27FC236}">
                <a16:creationId xmlns:a16="http://schemas.microsoft.com/office/drawing/2014/main" id="{EFF0DE39-D0FC-422D-BD4B-93839FD91159}"/>
              </a:ext>
            </a:extLst>
          </p:cNvPr>
          <p:cNvPicPr>
            <a:picLocks noChangeAspect="1"/>
          </p:cNvPicPr>
          <p:nvPr/>
        </p:nvPicPr>
        <p:blipFill>
          <a:blip r:embed="rId4"/>
          <a:stretch>
            <a:fillRect/>
          </a:stretch>
        </p:blipFill>
        <p:spPr>
          <a:xfrm>
            <a:off x="7694468" y="1763426"/>
            <a:ext cx="2137064" cy="1434806"/>
          </a:xfrm>
          <a:prstGeom prst="rect">
            <a:avLst/>
          </a:prstGeom>
        </p:spPr>
      </p:pic>
      <p:pic>
        <p:nvPicPr>
          <p:cNvPr id="4" name="Picture 4" descr="Diagram&#10;&#10;Description automatically generated">
            <a:extLst>
              <a:ext uri="{FF2B5EF4-FFF2-40B4-BE49-F238E27FC236}">
                <a16:creationId xmlns:a16="http://schemas.microsoft.com/office/drawing/2014/main" id="{D6FE8630-EFDD-4CF4-86CA-01B506785F69}"/>
              </a:ext>
            </a:extLst>
          </p:cNvPr>
          <p:cNvPicPr>
            <a:picLocks noChangeAspect="1"/>
          </p:cNvPicPr>
          <p:nvPr/>
        </p:nvPicPr>
        <p:blipFill>
          <a:blip r:embed="rId5"/>
          <a:stretch>
            <a:fillRect/>
          </a:stretch>
        </p:blipFill>
        <p:spPr>
          <a:xfrm>
            <a:off x="8759537" y="3486150"/>
            <a:ext cx="2414155" cy="2414155"/>
          </a:xfrm>
          <a:prstGeom prst="rect">
            <a:avLst/>
          </a:prstGeom>
        </p:spPr>
      </p:pic>
    </p:spTree>
    <p:extLst>
      <p:ext uri="{BB962C8B-B14F-4D97-AF65-F5344CB8AC3E}">
        <p14:creationId xmlns:p14="http://schemas.microsoft.com/office/powerpoint/2010/main" val="2588255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2796" y="1197535"/>
            <a:ext cx="10562090" cy="1958502"/>
          </a:xfrm>
        </p:spPr>
        <p:txBody>
          <a:bodyPr/>
          <a:lstStyle/>
          <a:p>
            <a:pPr>
              <a:buClr>
                <a:srgbClr val="00ABB5"/>
              </a:buClr>
            </a:pPr>
            <a:r>
              <a:rPr lang="en-GB" sz="2400" b="1" dirty="0">
                <a:solidFill>
                  <a:srgbClr val="B3D236"/>
                </a:solidFill>
              </a:rPr>
              <a:t>Reflection activity   </a:t>
            </a:r>
            <a:endParaRPr lang="en-GB" dirty="0">
              <a:cs typeface="Arial"/>
            </a:endParaRPr>
          </a:p>
          <a:p>
            <a:endParaRPr lang="en-GB" dirty="0"/>
          </a:p>
          <a:p>
            <a:pPr indent="0">
              <a:buNone/>
            </a:pPr>
            <a:r>
              <a:rPr lang="en-GB" dirty="0"/>
              <a:t>In pairs....</a:t>
            </a:r>
            <a:endParaRPr lang="en-GB" dirty="0">
              <a:cs typeface="Arial"/>
            </a:endParaRPr>
          </a:p>
          <a:p>
            <a:pPr marL="1085850" lvl="1" indent="-342900">
              <a:lnSpc>
                <a:spcPct val="150000"/>
              </a:lnSpc>
            </a:pPr>
            <a:r>
              <a:rPr lang="en-GB" dirty="0">
                <a:cs typeface="Arial"/>
              </a:rPr>
              <a:t>What are you still learning about yourself as a leader?</a:t>
            </a:r>
          </a:p>
          <a:p>
            <a:pPr marL="1085850" lvl="1" indent="-342900">
              <a:lnSpc>
                <a:spcPct val="150000"/>
              </a:lnSpc>
            </a:pPr>
            <a:r>
              <a:rPr lang="en-GB" dirty="0">
                <a:cs typeface="Arial"/>
              </a:rPr>
              <a:t>What are you still curious about, what questions do you have?</a:t>
            </a:r>
          </a:p>
          <a:p>
            <a:pPr marL="1085850" lvl="1" indent="-342900">
              <a:lnSpc>
                <a:spcPct val="150000"/>
              </a:lnSpc>
            </a:pPr>
            <a:r>
              <a:rPr lang="en-GB" dirty="0">
                <a:cs typeface="Arial"/>
              </a:rPr>
              <a:t>What actions will you take to explore these further?</a:t>
            </a:r>
          </a:p>
          <a:p>
            <a:pPr marL="1085850" lvl="1" indent="-342900">
              <a:lnSpc>
                <a:spcPct val="150000"/>
              </a:lnSpc>
              <a:buClr>
                <a:srgbClr val="00ABB5"/>
              </a:buClr>
            </a:pPr>
            <a:endParaRPr lang="en-GB" dirty="0">
              <a:cs typeface="Arial"/>
            </a:endParaRPr>
          </a:p>
          <a:p>
            <a:pPr marL="1085850" lvl="1" indent="-342900">
              <a:lnSpc>
                <a:spcPct val="150000"/>
              </a:lnSpc>
              <a:buClr>
                <a:srgbClr val="00ABB5"/>
              </a:buClr>
            </a:pPr>
            <a:endParaRPr lang="en-GB" dirty="0">
              <a:cs typeface="Arial"/>
            </a:endParaRPr>
          </a:p>
          <a:p>
            <a:pPr>
              <a:buClr>
                <a:srgbClr val="00ABB5"/>
              </a:buClr>
            </a:pPr>
            <a:endParaRPr lang="en-GB" b="1" dirty="0">
              <a:cs typeface="Arial"/>
            </a:endParaRPr>
          </a:p>
        </p:txBody>
      </p:sp>
    </p:spTree>
    <p:extLst>
      <p:ext uri="{BB962C8B-B14F-4D97-AF65-F5344CB8AC3E}">
        <p14:creationId xmlns:p14="http://schemas.microsoft.com/office/powerpoint/2010/main" val="228561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74" y="594474"/>
            <a:ext cx="10836972" cy="711200"/>
          </a:xfrm>
        </p:spPr>
        <p:txBody>
          <a:bodyPr/>
          <a:lstStyle/>
          <a:p>
            <a:r>
              <a:rPr lang="en-GB" dirty="0"/>
              <a:t>Time to think coaching conversation</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Time to think and reflect</a:t>
            </a:r>
            <a:br>
              <a:rPr lang="en-GB" dirty="0"/>
            </a:br>
            <a:r>
              <a:rPr lang="en-GB" sz="2000" dirty="0">
                <a:solidFill>
                  <a:schemeClr val="tx1"/>
                </a:solidFill>
              </a:rPr>
              <a:t>In pairs take it in turns to talk through what you are thinking about your own social and emotional intelligence</a:t>
            </a:r>
            <a:r>
              <a:rPr lang="en-GB" sz="2400" dirty="0">
                <a:solidFill>
                  <a:schemeClr val="tx1"/>
                </a:solidFill>
              </a:rPr>
              <a:t/>
            </a:r>
            <a:br>
              <a:rPr lang="en-GB" sz="2400" dirty="0">
                <a:solidFill>
                  <a:schemeClr val="tx1"/>
                </a:solidFill>
              </a:rPr>
            </a:br>
            <a:r>
              <a:rPr lang="en-GB" sz="2400" dirty="0">
                <a:solidFill>
                  <a:schemeClr val="tx1"/>
                </a:solidFill>
              </a:rPr>
              <a:t/>
            </a:r>
            <a:br>
              <a:rPr lang="en-GB" sz="2400" dirty="0">
                <a:solidFill>
                  <a:schemeClr val="tx1"/>
                </a:solidFill>
              </a:rPr>
            </a:br>
            <a:r>
              <a:rPr lang="en-GB" dirty="0"/>
              <a:t>Prompt questions for coach:</a:t>
            </a:r>
            <a:br>
              <a:rPr lang="en-GB" dirty="0"/>
            </a:br>
            <a:r>
              <a:rPr lang="en-GB" sz="2000" dirty="0">
                <a:solidFill>
                  <a:schemeClr val="tx1"/>
                </a:solidFill>
              </a:rPr>
              <a:t/>
            </a:r>
            <a:br>
              <a:rPr lang="en-GB" sz="2000" dirty="0">
                <a:solidFill>
                  <a:schemeClr val="tx1"/>
                </a:solidFill>
              </a:rPr>
            </a:br>
            <a:r>
              <a:rPr lang="en-GB" sz="2000" dirty="0">
                <a:solidFill>
                  <a:schemeClr val="tx1"/>
                </a:solidFill>
              </a:rPr>
              <a:t>What are you thinking now about your emotional and social intelligence?</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On a scale of 1 – 10 where would you score yourself?</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If you were to arrive at a higher number, what would this look like, feel like, what would you be doing differently?</a:t>
            </a:r>
            <a:br>
              <a:rPr lang="en-GB" sz="2000" dirty="0">
                <a:solidFill>
                  <a:schemeClr val="tx1"/>
                </a:solidFill>
              </a:rPr>
            </a:br>
            <a:r>
              <a:rPr lang="en-GB" sz="2000" dirty="0">
                <a:solidFill>
                  <a:schemeClr val="tx1"/>
                </a:solidFill>
              </a:rPr>
              <a:t/>
            </a: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317513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solidFill>
                  <a:srgbClr val="00ABB5"/>
                </a:solidFill>
              </a:rPr>
              <a:t>Stop, Start, Continue </a:t>
            </a:r>
          </a:p>
        </p:txBody>
      </p:sp>
      <p:pic>
        <p:nvPicPr>
          <p:cNvPr id="5" name="Picture 4" descr="July 2014Mrs. E Teaches Math: July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542" y="1109860"/>
            <a:ext cx="4842024" cy="5028255"/>
          </a:xfrm>
          <a:prstGeom prst="rect">
            <a:avLst/>
          </a:prstGeom>
        </p:spPr>
      </p:pic>
    </p:spTree>
    <p:extLst>
      <p:ext uri="{BB962C8B-B14F-4D97-AF65-F5344CB8AC3E}">
        <p14:creationId xmlns:p14="http://schemas.microsoft.com/office/powerpoint/2010/main" val="4166447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46" y="153508"/>
            <a:ext cx="11049507" cy="782320"/>
          </a:xfrm>
        </p:spPr>
        <p:txBody>
          <a:bodyPr/>
          <a:lstStyle/>
          <a:p>
            <a:r>
              <a:rPr lang="en-GB"/>
              <a:t>Bridging activity </a:t>
            </a:r>
            <a:endParaRPr lang="en-GB">
              <a:solidFill>
                <a:srgbClr val="00ABB5"/>
              </a:solidFill>
            </a:endParaRPr>
          </a:p>
        </p:txBody>
      </p:sp>
      <p:pic>
        <p:nvPicPr>
          <p:cNvPr id="4" name="Picture 4">
            <a:extLst>
              <a:ext uri="{FF2B5EF4-FFF2-40B4-BE49-F238E27FC236}">
                <a16:creationId xmlns:a16="http://schemas.microsoft.com/office/drawing/2014/main" id="{809F4681-AC25-4D58-8B5A-DAE7BA1AE4C5}"/>
              </a:ext>
            </a:extLst>
          </p:cNvPr>
          <p:cNvPicPr>
            <a:picLocks noChangeAspect="1"/>
          </p:cNvPicPr>
          <p:nvPr/>
        </p:nvPicPr>
        <p:blipFill>
          <a:blip r:embed="rId3"/>
          <a:stretch>
            <a:fillRect/>
          </a:stretch>
        </p:blipFill>
        <p:spPr>
          <a:xfrm>
            <a:off x="2247900" y="845163"/>
            <a:ext cx="7124699" cy="5349514"/>
          </a:xfrm>
          <a:prstGeom prst="rect">
            <a:avLst/>
          </a:prstGeom>
        </p:spPr>
      </p:pic>
    </p:spTree>
    <p:extLst>
      <p:ext uri="{BB962C8B-B14F-4D97-AF65-F5344CB8AC3E}">
        <p14:creationId xmlns:p14="http://schemas.microsoft.com/office/powerpoint/2010/main" val="1874840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2796" y="1197535"/>
            <a:ext cx="10562090" cy="1958502"/>
          </a:xfrm>
        </p:spPr>
        <p:txBody>
          <a:bodyPr/>
          <a:lstStyle/>
          <a:p>
            <a:pPr>
              <a:buClr>
                <a:srgbClr val="00ABB5"/>
              </a:buClr>
            </a:pPr>
            <a:r>
              <a:rPr lang="en-GB" sz="2400" b="1">
                <a:solidFill>
                  <a:srgbClr val="B3D236"/>
                </a:solidFill>
              </a:rPr>
              <a:t>Looking forward to sessions three and four – sense check   </a:t>
            </a:r>
            <a:endParaRPr lang="en-GB" sz="2400"/>
          </a:p>
          <a:p>
            <a:pPr marL="1085850" lvl="1" indent="-342900">
              <a:lnSpc>
                <a:spcPct val="150000"/>
              </a:lnSpc>
            </a:pPr>
            <a:r>
              <a:rPr lang="en-GB"/>
              <a:t>Self-evaluation framework </a:t>
            </a:r>
            <a:endParaRPr lang="en-GB">
              <a:cs typeface="Arial"/>
            </a:endParaRPr>
          </a:p>
          <a:p>
            <a:pPr marL="1085850" lvl="1" indent="-342900">
              <a:lnSpc>
                <a:spcPct val="150000"/>
              </a:lnSpc>
            </a:pPr>
            <a:r>
              <a:rPr lang="en-GB">
                <a:cs typeface="Arial"/>
              </a:rPr>
              <a:t>Change management </a:t>
            </a:r>
          </a:p>
          <a:p>
            <a:pPr marL="1085850" lvl="1" indent="-342900">
              <a:lnSpc>
                <a:spcPct val="150000"/>
              </a:lnSpc>
            </a:pPr>
            <a:r>
              <a:rPr lang="en-GB">
                <a:cs typeface="Arial"/>
              </a:rPr>
              <a:t>Policy deep dive – Scottish Attainment Challenge/Community Empowerment</a:t>
            </a:r>
          </a:p>
          <a:p>
            <a:pPr marL="1085850" lvl="1" indent="-342900">
              <a:lnSpc>
                <a:spcPct val="150000"/>
              </a:lnSpc>
            </a:pPr>
            <a:r>
              <a:rPr lang="en-GB">
                <a:cs typeface="Arial"/>
              </a:rPr>
              <a:t>Managing and leading in inter-agency settings</a:t>
            </a:r>
          </a:p>
          <a:p>
            <a:pPr marL="1085850" lvl="1" indent="-342900">
              <a:lnSpc>
                <a:spcPct val="150000"/>
              </a:lnSpc>
            </a:pPr>
            <a:r>
              <a:rPr lang="en-GB">
                <a:cs typeface="Arial"/>
              </a:rPr>
              <a:t>Input from experienced CLD leaders </a:t>
            </a:r>
          </a:p>
          <a:p>
            <a:pPr marL="1085850" lvl="1" indent="-342900">
              <a:lnSpc>
                <a:spcPct val="150000"/>
              </a:lnSpc>
            </a:pPr>
            <a:r>
              <a:rPr lang="en-GB">
                <a:cs typeface="Arial"/>
              </a:rPr>
              <a:t>Our approach – inputs alongside continual reflection and activities</a:t>
            </a:r>
          </a:p>
          <a:p>
            <a:pPr marL="1085850" lvl="1" indent="-342900">
              <a:lnSpc>
                <a:spcPct val="150000"/>
              </a:lnSpc>
              <a:buClr>
                <a:srgbClr val="00ABB5"/>
              </a:buClr>
            </a:pPr>
            <a:endParaRPr lang="en-GB">
              <a:cs typeface="Arial"/>
            </a:endParaRPr>
          </a:p>
          <a:p>
            <a:pPr marL="457200" lvl="1" indent="0">
              <a:lnSpc>
                <a:spcPct val="150000"/>
              </a:lnSpc>
              <a:buClr>
                <a:srgbClr val="00ABB5"/>
              </a:buClr>
              <a:buNone/>
            </a:pPr>
            <a:endParaRPr lang="en-GB">
              <a:cs typeface="Arial"/>
            </a:endParaRPr>
          </a:p>
          <a:p>
            <a:pPr>
              <a:buClr>
                <a:srgbClr val="00ABB5"/>
              </a:buClr>
            </a:pPr>
            <a:endParaRPr lang="en-GB" b="1">
              <a:cs typeface="Arial"/>
            </a:endParaRPr>
          </a:p>
        </p:txBody>
      </p:sp>
      <p:pic>
        <p:nvPicPr>
          <p:cNvPr id="4" name="Picture 4">
            <a:extLst>
              <a:ext uri="{FF2B5EF4-FFF2-40B4-BE49-F238E27FC236}">
                <a16:creationId xmlns:a16="http://schemas.microsoft.com/office/drawing/2014/main" id="{1FF365BC-A680-43EA-A68F-68679614861B}"/>
              </a:ext>
            </a:extLst>
          </p:cNvPr>
          <p:cNvPicPr>
            <a:picLocks noChangeAspect="1"/>
          </p:cNvPicPr>
          <p:nvPr/>
        </p:nvPicPr>
        <p:blipFill>
          <a:blip r:embed="rId3"/>
          <a:stretch>
            <a:fillRect/>
          </a:stretch>
        </p:blipFill>
        <p:spPr>
          <a:xfrm>
            <a:off x="9793864" y="438811"/>
            <a:ext cx="1462978" cy="2050975"/>
          </a:xfrm>
          <a:prstGeom prst="rect">
            <a:avLst/>
          </a:prstGeom>
        </p:spPr>
      </p:pic>
      <p:pic>
        <p:nvPicPr>
          <p:cNvPr id="5" name="Picture 5" descr="Text, letter&#10;&#10;Description automatically generated">
            <a:extLst>
              <a:ext uri="{FF2B5EF4-FFF2-40B4-BE49-F238E27FC236}">
                <a16:creationId xmlns:a16="http://schemas.microsoft.com/office/drawing/2014/main" id="{4BB39D7A-D6B7-4FEC-A28A-B0A5FD5A404D}"/>
              </a:ext>
            </a:extLst>
          </p:cNvPr>
          <p:cNvPicPr>
            <a:picLocks noChangeAspect="1"/>
          </p:cNvPicPr>
          <p:nvPr/>
        </p:nvPicPr>
        <p:blipFill>
          <a:blip r:embed="rId4"/>
          <a:stretch>
            <a:fillRect/>
          </a:stretch>
        </p:blipFill>
        <p:spPr>
          <a:xfrm>
            <a:off x="9705108" y="3274002"/>
            <a:ext cx="1640033" cy="1028701"/>
          </a:xfrm>
          <a:prstGeom prst="rect">
            <a:avLst/>
          </a:prstGeom>
        </p:spPr>
      </p:pic>
    </p:spTree>
    <p:extLst>
      <p:ext uri="{BB962C8B-B14F-4D97-AF65-F5344CB8AC3E}">
        <p14:creationId xmlns:p14="http://schemas.microsoft.com/office/powerpoint/2010/main" val="2146580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I-develop and Slack  </a:t>
            </a:r>
            <a:endParaRPr lang="en-GB">
              <a:solidFill>
                <a:srgbClr val="00ABB5"/>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E253A0FC-E3B7-45F9-9ED4-1CBF119FBD32}"/>
              </a:ext>
            </a:extLst>
          </p:cNvPr>
          <p:cNvPicPr>
            <a:picLocks noChangeAspect="1"/>
          </p:cNvPicPr>
          <p:nvPr/>
        </p:nvPicPr>
        <p:blipFill>
          <a:blip r:embed="rId3"/>
          <a:stretch>
            <a:fillRect/>
          </a:stretch>
        </p:blipFill>
        <p:spPr>
          <a:xfrm rot="1200000">
            <a:off x="5058016" y="1515680"/>
            <a:ext cx="4671335" cy="1212359"/>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9D673113-51FD-4929-A277-3CEB4DEFFACB}"/>
              </a:ext>
            </a:extLst>
          </p:cNvPr>
          <p:cNvPicPr>
            <a:picLocks noChangeAspect="1"/>
          </p:cNvPicPr>
          <p:nvPr/>
        </p:nvPicPr>
        <p:blipFill>
          <a:blip r:embed="rId4"/>
          <a:stretch>
            <a:fillRect/>
          </a:stretch>
        </p:blipFill>
        <p:spPr>
          <a:xfrm rot="21120000">
            <a:off x="969239" y="2537257"/>
            <a:ext cx="4232502" cy="2380740"/>
          </a:xfrm>
          <a:prstGeom prst="rect">
            <a:avLst/>
          </a:prstGeom>
        </p:spPr>
      </p:pic>
      <p:pic>
        <p:nvPicPr>
          <p:cNvPr id="3" name="Picture 5" descr="Logo, company name&#10;&#10;Description automatically generated">
            <a:extLst>
              <a:ext uri="{FF2B5EF4-FFF2-40B4-BE49-F238E27FC236}">
                <a16:creationId xmlns:a16="http://schemas.microsoft.com/office/drawing/2014/main" id="{457E3B36-88D1-4C70-B519-261D7725F4F8}"/>
              </a:ext>
            </a:extLst>
          </p:cNvPr>
          <p:cNvPicPr>
            <a:picLocks noChangeAspect="1"/>
          </p:cNvPicPr>
          <p:nvPr/>
        </p:nvPicPr>
        <p:blipFill>
          <a:blip r:embed="rId5"/>
          <a:stretch>
            <a:fillRect/>
          </a:stretch>
        </p:blipFill>
        <p:spPr>
          <a:xfrm>
            <a:off x="6327493" y="3232713"/>
            <a:ext cx="2324582" cy="1521106"/>
          </a:xfrm>
          <a:prstGeom prst="rect">
            <a:avLst/>
          </a:prstGeom>
        </p:spPr>
      </p:pic>
    </p:spTree>
    <p:extLst>
      <p:ext uri="{BB962C8B-B14F-4D97-AF65-F5344CB8AC3E}">
        <p14:creationId xmlns:p14="http://schemas.microsoft.com/office/powerpoint/2010/main" val="1938129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solidFill>
                  <a:srgbClr val="00ABB5"/>
                </a:solidFill>
              </a:rPr>
              <a:t>See you soon! </a:t>
            </a:r>
          </a:p>
        </p:txBody>
      </p:sp>
      <p:sp>
        <p:nvSpPr>
          <p:cNvPr id="5" name="Rectangle 4"/>
          <p:cNvSpPr/>
          <p:nvPr/>
        </p:nvSpPr>
        <p:spPr>
          <a:xfrm>
            <a:off x="3433559" y="2654189"/>
            <a:ext cx="5936112" cy="769441"/>
          </a:xfrm>
          <a:prstGeom prst="rect">
            <a:avLst/>
          </a:prstGeom>
        </p:spPr>
        <p:txBody>
          <a:bodyPr wrap="none" lIns="91440" tIns="45720" rIns="91440" bIns="45720" anchor="t">
            <a:spAutoFit/>
          </a:bodyPr>
          <a:lstStyle/>
          <a:p>
            <a:pPr>
              <a:buClr>
                <a:srgbClr val="00ABB5"/>
              </a:buClr>
            </a:pPr>
            <a:r>
              <a:rPr lang="en-GB" sz="4400" b="1">
                <a:solidFill>
                  <a:srgbClr val="B3D236"/>
                </a:solidFill>
              </a:rPr>
              <a:t>Thursday 28th April   </a:t>
            </a:r>
            <a:endParaRPr lang="en-GB" sz="4400" b="1">
              <a:solidFill>
                <a:srgbClr val="B3D236"/>
              </a:solidFill>
              <a:cs typeface="Arial"/>
            </a:endParaRPr>
          </a:p>
        </p:txBody>
      </p:sp>
    </p:spTree>
    <p:extLst>
      <p:ext uri="{BB962C8B-B14F-4D97-AF65-F5344CB8AC3E}">
        <p14:creationId xmlns:p14="http://schemas.microsoft.com/office/powerpoint/2010/main" val="646172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a:t>Education Scotland</a:t>
            </a:r>
          </a:p>
          <a:p>
            <a:r>
              <a:rPr lang="en-US" sz="1400" err="1"/>
              <a:t>Denholm</a:t>
            </a:r>
            <a:r>
              <a:rPr lang="en-US" sz="1400"/>
              <a:t> House</a:t>
            </a:r>
            <a:endParaRPr lang="en-GB" sz="1400"/>
          </a:p>
          <a:p>
            <a:r>
              <a:rPr lang="en-US" sz="1400" err="1"/>
              <a:t>Almondvale</a:t>
            </a:r>
            <a:r>
              <a:rPr lang="en-US" sz="1400"/>
              <a:t> Business Park</a:t>
            </a:r>
            <a:endParaRPr lang="en-GB" sz="1400"/>
          </a:p>
          <a:p>
            <a:r>
              <a:rPr lang="en-US" sz="1400" err="1"/>
              <a:t>Almondvale</a:t>
            </a:r>
            <a:r>
              <a:rPr lang="en-US" sz="1400"/>
              <a:t> Way</a:t>
            </a:r>
            <a:endParaRPr lang="en-GB" sz="1400"/>
          </a:p>
          <a:p>
            <a:r>
              <a:rPr lang="en-US" sz="1400"/>
              <a:t>Livingston EH54 6GA</a:t>
            </a:r>
            <a:endParaRPr lang="en-GB" sz="1400"/>
          </a:p>
          <a:p>
            <a:endParaRPr lang="en-GB" sz="1400"/>
          </a:p>
          <a:p>
            <a:r>
              <a:rPr lang="en-US" sz="1400" b="1"/>
              <a:t>T   </a:t>
            </a:r>
            <a:r>
              <a:rPr lang="en-US" sz="1400"/>
              <a:t>+44 (0)131 244 5000</a:t>
            </a:r>
            <a:endParaRPr lang="en-GB" sz="1400"/>
          </a:p>
          <a:p>
            <a:r>
              <a:rPr lang="en-US" sz="1400" b="1"/>
              <a:t>E   </a:t>
            </a:r>
            <a:r>
              <a:rPr lang="en-US" sz="1400"/>
              <a:t>enquiries@educationscotland.gsi.gov.uk</a:t>
            </a:r>
            <a:endParaRPr lang="en-GB" sz="1400"/>
          </a:p>
          <a:p>
            <a:r>
              <a:rPr lang="en-US" sz="1400"/>
              <a:t> </a:t>
            </a:r>
            <a:endParaRPr lang="en-GB" sz="140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2796" y="1197535"/>
            <a:ext cx="10562090" cy="1958502"/>
          </a:xfrm>
        </p:spPr>
        <p:txBody>
          <a:bodyPr/>
          <a:lstStyle/>
          <a:p>
            <a:pPr>
              <a:buClr>
                <a:srgbClr val="00ABB5"/>
              </a:buClr>
            </a:pPr>
            <a:r>
              <a:rPr lang="en-GB" sz="2400" b="1">
                <a:solidFill>
                  <a:srgbClr val="B3D236"/>
                </a:solidFill>
              </a:rPr>
              <a:t>Today's programme</a:t>
            </a:r>
            <a:endParaRPr lang="en-GB" sz="2400"/>
          </a:p>
          <a:p>
            <a:pPr marL="1085850" lvl="1" indent="-342900">
              <a:lnSpc>
                <a:spcPct val="150000"/>
              </a:lnSpc>
            </a:pPr>
            <a:r>
              <a:rPr lang="en-GB"/>
              <a:t>Warming up, session aims, reflection on bridging activity and CLD practice</a:t>
            </a:r>
            <a:endParaRPr lang="en-GB">
              <a:cs typeface="Arial"/>
            </a:endParaRPr>
          </a:p>
          <a:p>
            <a:pPr marL="1085850" lvl="1" indent="-342900">
              <a:lnSpc>
                <a:spcPct val="150000"/>
              </a:lnSpc>
            </a:pPr>
            <a:r>
              <a:rPr lang="en-GB">
                <a:cs typeface="Arial"/>
              </a:rPr>
              <a:t>15-minute break (roughly 10.30am)</a:t>
            </a:r>
          </a:p>
          <a:p>
            <a:pPr marL="1085850" lvl="1" indent="-342900">
              <a:lnSpc>
                <a:spcPct val="150000"/>
              </a:lnSpc>
            </a:pPr>
            <a:r>
              <a:rPr lang="en-GB">
                <a:cs typeface="Arial"/>
              </a:rPr>
              <a:t>CLD practice and the history of CLD, CLD Standards Council </a:t>
            </a:r>
          </a:p>
          <a:p>
            <a:pPr marL="1085850" lvl="1" indent="-342900">
              <a:lnSpc>
                <a:spcPct val="150000"/>
              </a:lnSpc>
            </a:pPr>
            <a:r>
              <a:rPr lang="en-GB">
                <a:cs typeface="Arial"/>
              </a:rPr>
              <a:t>Leadership inventory and reflection</a:t>
            </a:r>
            <a:endParaRPr lang="en-GB"/>
          </a:p>
          <a:p>
            <a:pPr marL="1085850" lvl="1" indent="-342900">
              <a:lnSpc>
                <a:spcPct val="150000"/>
              </a:lnSpc>
            </a:pPr>
            <a:r>
              <a:rPr lang="en-GB">
                <a:cs typeface="Arial"/>
              </a:rPr>
              <a:t>45-minute lunch (roughly 12.45pm)</a:t>
            </a:r>
          </a:p>
          <a:p>
            <a:pPr marL="1085850" lvl="1" indent="-342900">
              <a:lnSpc>
                <a:spcPct val="150000"/>
              </a:lnSpc>
            </a:pPr>
            <a:r>
              <a:rPr lang="en-GB">
                <a:cs typeface="Arial"/>
              </a:rPr>
              <a:t>Introduction to CLD policy, Scottish Government </a:t>
            </a:r>
          </a:p>
          <a:p>
            <a:pPr marL="1085850" lvl="1" indent="-342900">
              <a:lnSpc>
                <a:spcPct val="150000"/>
              </a:lnSpc>
            </a:pPr>
            <a:r>
              <a:rPr lang="en-GB">
                <a:cs typeface="Arial"/>
              </a:rPr>
              <a:t>15-minute break (roughly 2.45pm)</a:t>
            </a:r>
          </a:p>
          <a:p>
            <a:pPr marL="1085850" lvl="1" indent="-342900">
              <a:lnSpc>
                <a:spcPct val="150000"/>
              </a:lnSpc>
            </a:pPr>
            <a:r>
              <a:rPr lang="en-GB">
                <a:cs typeface="Arial"/>
              </a:rPr>
              <a:t>Rounding up and looking forward </a:t>
            </a:r>
          </a:p>
          <a:p>
            <a:pPr marL="1085850" lvl="1" indent="-342900">
              <a:lnSpc>
                <a:spcPct val="150000"/>
              </a:lnSpc>
              <a:buClr>
                <a:srgbClr val="00ABB5"/>
              </a:buClr>
            </a:pPr>
            <a:endParaRPr lang="en-GB">
              <a:cs typeface="Arial"/>
            </a:endParaRPr>
          </a:p>
          <a:p>
            <a:pPr>
              <a:buClr>
                <a:srgbClr val="00ABB5"/>
              </a:buClr>
            </a:pPr>
            <a:endParaRPr lang="en-GB" b="1">
              <a:cs typeface="Arial"/>
            </a:endParaRPr>
          </a:p>
        </p:txBody>
      </p:sp>
      <p:pic>
        <p:nvPicPr>
          <p:cNvPr id="5" name="Picture 4" descr="Graphical user interface, text, application&#10;&#10;Description automatically generated">
            <a:extLst>
              <a:ext uri="{FF2B5EF4-FFF2-40B4-BE49-F238E27FC236}">
                <a16:creationId xmlns:a16="http://schemas.microsoft.com/office/drawing/2014/main" id="{346A0475-A07D-4FAB-9F94-5878BD1B1E52}"/>
              </a:ext>
            </a:extLst>
          </p:cNvPr>
          <p:cNvPicPr>
            <a:picLocks noChangeAspect="1"/>
          </p:cNvPicPr>
          <p:nvPr/>
        </p:nvPicPr>
        <p:blipFill>
          <a:blip r:embed="rId3"/>
          <a:stretch>
            <a:fillRect/>
          </a:stretch>
        </p:blipFill>
        <p:spPr>
          <a:xfrm rot="540000">
            <a:off x="9007025" y="2325612"/>
            <a:ext cx="2453719" cy="635974"/>
          </a:xfrm>
          <a:prstGeom prst="rect">
            <a:avLst/>
          </a:prstGeom>
        </p:spPr>
      </p:pic>
      <p:pic>
        <p:nvPicPr>
          <p:cNvPr id="7" name="Picture 3" descr="Logo&#10;&#10;Description automatically generated">
            <a:extLst>
              <a:ext uri="{FF2B5EF4-FFF2-40B4-BE49-F238E27FC236}">
                <a16:creationId xmlns:a16="http://schemas.microsoft.com/office/drawing/2014/main" id="{9B0D6CBE-12F0-4303-A90B-C62F92F11B92}"/>
              </a:ext>
            </a:extLst>
          </p:cNvPr>
          <p:cNvPicPr>
            <a:picLocks noChangeAspect="1"/>
          </p:cNvPicPr>
          <p:nvPr/>
        </p:nvPicPr>
        <p:blipFill>
          <a:blip r:embed="rId4"/>
          <a:stretch>
            <a:fillRect/>
          </a:stretch>
        </p:blipFill>
        <p:spPr>
          <a:xfrm>
            <a:off x="7864320" y="4186914"/>
            <a:ext cx="2524724" cy="639841"/>
          </a:xfrm>
          <a:prstGeom prst="rect">
            <a:avLst/>
          </a:prstGeom>
        </p:spPr>
      </p:pic>
    </p:spTree>
    <p:extLst>
      <p:ext uri="{BB962C8B-B14F-4D97-AF65-F5344CB8AC3E}">
        <p14:creationId xmlns:p14="http://schemas.microsoft.com/office/powerpoint/2010/main" val="91309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ater, outdoor, nature, beach&#10;&#10;Description automatically generated">
            <a:extLst>
              <a:ext uri="{FF2B5EF4-FFF2-40B4-BE49-F238E27FC236}">
                <a16:creationId xmlns:a16="http://schemas.microsoft.com/office/drawing/2014/main" id="{62CC00B6-0488-4DD1-8B59-A7EB7D2573B0}"/>
              </a:ext>
            </a:extLst>
          </p:cNvPr>
          <p:cNvPicPr>
            <a:picLocks noChangeAspect="1"/>
          </p:cNvPicPr>
          <p:nvPr/>
        </p:nvPicPr>
        <p:blipFill>
          <a:blip r:embed="rId3"/>
          <a:stretch>
            <a:fillRect/>
          </a:stretch>
        </p:blipFill>
        <p:spPr>
          <a:xfrm>
            <a:off x="681567" y="146460"/>
            <a:ext cx="10818282" cy="6078247"/>
          </a:xfrm>
          <a:prstGeom prst="rect">
            <a:avLst/>
          </a:prstGeom>
        </p:spPr>
      </p:pic>
    </p:spTree>
    <p:extLst>
      <p:ext uri="{BB962C8B-B14F-4D97-AF65-F5344CB8AC3E}">
        <p14:creationId xmlns:p14="http://schemas.microsoft.com/office/powerpoint/2010/main" val="243125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1802" y="1232171"/>
            <a:ext cx="8700812" cy="1958502"/>
          </a:xfrm>
        </p:spPr>
        <p:txBody>
          <a:bodyPr/>
          <a:lstStyle/>
          <a:p>
            <a:pPr>
              <a:buClr>
                <a:srgbClr val="00ABB5"/>
              </a:buClr>
            </a:pPr>
            <a:r>
              <a:rPr lang="en-GB" sz="2400" b="1">
                <a:solidFill>
                  <a:srgbClr val="B3D236"/>
                </a:solidFill>
              </a:rPr>
              <a:t>Facilitators</a:t>
            </a:r>
            <a:endParaRPr lang="en-GB" sz="2400"/>
          </a:p>
          <a:p>
            <a:pPr marL="1085850" lvl="1" indent="-342900">
              <a:lnSpc>
                <a:spcPct val="150000"/>
              </a:lnSpc>
            </a:pPr>
            <a:r>
              <a:rPr lang="en-GB" sz="2400"/>
              <a:t>Susan </a:t>
            </a:r>
            <a:r>
              <a:rPr lang="en-GB" sz="2400" err="1"/>
              <a:t>Epsworth</a:t>
            </a:r>
            <a:r>
              <a:rPr lang="en-GB" sz="2400"/>
              <a:t>, CLD, Education Scotland</a:t>
            </a:r>
            <a:endParaRPr lang="en-GB" sz="2400">
              <a:cs typeface="Arial"/>
            </a:endParaRPr>
          </a:p>
          <a:p>
            <a:pPr marL="1085850" lvl="1" indent="-342900">
              <a:lnSpc>
                <a:spcPct val="150000"/>
              </a:lnSpc>
            </a:pPr>
            <a:r>
              <a:rPr lang="en-GB" sz="2400"/>
              <a:t>Mandy Toogood, PLL, Education Scotland</a:t>
            </a:r>
            <a:endParaRPr lang="en-GB" sz="2400">
              <a:cs typeface="Arial"/>
            </a:endParaRPr>
          </a:p>
          <a:p>
            <a:pPr marL="1085850" lvl="1" indent="-342900">
              <a:lnSpc>
                <a:spcPct val="150000"/>
              </a:lnSpc>
            </a:pPr>
            <a:r>
              <a:rPr lang="en-GB" sz="2400"/>
              <a:t>Alison Weatherston, PLL, Education Scotland</a:t>
            </a:r>
            <a:endParaRPr lang="en-GB" sz="2400">
              <a:cs typeface="Arial"/>
            </a:endParaRPr>
          </a:p>
          <a:p>
            <a:pPr marL="1085850" lvl="1" indent="-342900">
              <a:lnSpc>
                <a:spcPct val="150000"/>
              </a:lnSpc>
            </a:pPr>
            <a:r>
              <a:rPr lang="en-GB" sz="2400"/>
              <a:t>Kirsty Gemmell, CLD Standards Council</a:t>
            </a:r>
            <a:endParaRPr lang="en-GB" sz="2400">
              <a:cs typeface="Arial"/>
            </a:endParaRPr>
          </a:p>
          <a:p>
            <a:pPr marL="1085850" lvl="1" indent="-342900">
              <a:lnSpc>
                <a:spcPct val="150000"/>
              </a:lnSpc>
            </a:pPr>
            <a:r>
              <a:rPr lang="en-GB" sz="2400"/>
              <a:t>Nicola Sykes, CLD, Education Scotland </a:t>
            </a:r>
            <a:endParaRPr lang="en-GB" sz="2400">
              <a:cs typeface="Arial"/>
            </a:endParaRPr>
          </a:p>
          <a:p>
            <a:pPr>
              <a:buClr>
                <a:srgbClr val="00ABB5"/>
              </a:buClr>
            </a:pPr>
            <a:endParaRPr lang="en-GB" b="1"/>
          </a:p>
        </p:txBody>
      </p:sp>
    </p:spTree>
    <p:extLst>
      <p:ext uri="{BB962C8B-B14F-4D97-AF65-F5344CB8AC3E}">
        <p14:creationId xmlns:p14="http://schemas.microsoft.com/office/powerpoint/2010/main" val="17215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1BC06C3F-D97E-4C55-BAF7-342F480AA2B9}"/>
              </a:ext>
            </a:extLst>
          </p:cNvPr>
          <p:cNvPicPr>
            <a:picLocks noChangeAspect="1"/>
          </p:cNvPicPr>
          <p:nvPr/>
        </p:nvPicPr>
        <p:blipFill>
          <a:blip r:embed="rId3"/>
          <a:stretch>
            <a:fillRect/>
          </a:stretch>
        </p:blipFill>
        <p:spPr>
          <a:xfrm>
            <a:off x="1776414" y="52389"/>
            <a:ext cx="8639174" cy="6128807"/>
          </a:xfrm>
          <a:prstGeom prst="rect">
            <a:avLst/>
          </a:prstGeom>
        </p:spPr>
      </p:pic>
      <p:pic>
        <p:nvPicPr>
          <p:cNvPr id="8" name="Picture 8" descr="Logo, company name&#10;&#10;Description automatically generated">
            <a:extLst>
              <a:ext uri="{FF2B5EF4-FFF2-40B4-BE49-F238E27FC236}">
                <a16:creationId xmlns:a16="http://schemas.microsoft.com/office/drawing/2014/main" id="{1327A900-F4A0-424D-A33A-55BF327DF295}"/>
              </a:ext>
            </a:extLst>
          </p:cNvPr>
          <p:cNvPicPr>
            <a:picLocks noChangeAspect="1"/>
          </p:cNvPicPr>
          <p:nvPr/>
        </p:nvPicPr>
        <p:blipFill>
          <a:blip r:embed="rId4"/>
          <a:stretch>
            <a:fillRect/>
          </a:stretch>
        </p:blipFill>
        <p:spPr>
          <a:xfrm>
            <a:off x="5221817" y="779446"/>
            <a:ext cx="2351617" cy="1965360"/>
          </a:xfrm>
          <a:prstGeom prst="rect">
            <a:avLst/>
          </a:prstGeom>
        </p:spPr>
      </p:pic>
    </p:spTree>
    <p:extLst>
      <p:ext uri="{BB962C8B-B14F-4D97-AF65-F5344CB8AC3E}">
        <p14:creationId xmlns:p14="http://schemas.microsoft.com/office/powerpoint/2010/main" val="215351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Reflective Journal </a:t>
            </a:r>
            <a:endParaRPr lang="en-GB">
              <a:solidFill>
                <a:srgbClr val="00ABB5"/>
              </a:solidFill>
            </a:endParaRPr>
          </a:p>
        </p:txBody>
      </p:sp>
      <p:sp>
        <p:nvSpPr>
          <p:cNvPr id="3" name="Content Placeholder 2"/>
          <p:cNvSpPr>
            <a:spLocks noGrp="1"/>
          </p:cNvSpPr>
          <p:nvPr>
            <p:ph idx="1"/>
          </p:nvPr>
        </p:nvSpPr>
        <p:spPr>
          <a:xfrm>
            <a:off x="611802" y="1232171"/>
            <a:ext cx="8700812" cy="1958502"/>
          </a:xfrm>
        </p:spPr>
        <p:txBody>
          <a:bodyPr/>
          <a:lstStyle/>
          <a:p>
            <a:pPr>
              <a:buClr>
                <a:srgbClr val="00ABB5"/>
              </a:buClr>
            </a:pPr>
            <a:endParaRPr lang="en-GB"/>
          </a:p>
          <a:p>
            <a:pPr marL="1085850" lvl="1" indent="-342900">
              <a:lnSpc>
                <a:spcPct val="150000"/>
              </a:lnSpc>
            </a:pPr>
            <a:r>
              <a:rPr lang="en-GB" sz="2400">
                <a:ea typeface="+mn-lt"/>
                <a:cs typeface="+mn-lt"/>
              </a:rPr>
              <a:t>What am I learning about leadership in CLD?</a:t>
            </a:r>
            <a:endParaRPr lang="en-GB" sz="2400">
              <a:cs typeface="Arial"/>
            </a:endParaRPr>
          </a:p>
          <a:p>
            <a:pPr marL="1085850" lvl="1" indent="-342900">
              <a:lnSpc>
                <a:spcPct val="150000"/>
              </a:lnSpc>
            </a:pPr>
            <a:r>
              <a:rPr lang="en-GB" sz="2400">
                <a:ea typeface="+mn-lt"/>
                <a:cs typeface="+mn-lt"/>
              </a:rPr>
              <a:t>What am I learning about myself as a leader in CLD?</a:t>
            </a:r>
            <a:endParaRPr lang="en-GB" sz="2400">
              <a:cs typeface="Arial"/>
            </a:endParaRPr>
          </a:p>
          <a:p>
            <a:pPr marL="1085850" lvl="1" indent="-342900">
              <a:lnSpc>
                <a:spcPct val="150000"/>
              </a:lnSpc>
            </a:pPr>
            <a:r>
              <a:rPr lang="en-GB" sz="2400">
                <a:ea typeface="+mn-lt"/>
                <a:cs typeface="+mn-lt"/>
              </a:rPr>
              <a:t>What am I still curious about?</a:t>
            </a:r>
            <a:endParaRPr lang="en-GB" sz="2400">
              <a:cs typeface="Arial"/>
            </a:endParaRPr>
          </a:p>
          <a:p>
            <a:pPr marL="1085850" lvl="1" indent="-342900">
              <a:lnSpc>
                <a:spcPct val="150000"/>
              </a:lnSpc>
            </a:pPr>
            <a:r>
              <a:rPr lang="en-GB" sz="2400">
                <a:ea typeface="+mn-lt"/>
                <a:cs typeface="+mn-lt"/>
              </a:rPr>
              <a:t>What questions are arising for me now?</a:t>
            </a:r>
            <a:endParaRPr lang="en-GB" sz="2400">
              <a:cs typeface="Arial"/>
            </a:endParaRPr>
          </a:p>
          <a:p>
            <a:pPr marL="1085850" lvl="1" indent="-342900">
              <a:lnSpc>
                <a:spcPct val="150000"/>
              </a:lnSpc>
            </a:pPr>
            <a:r>
              <a:rPr lang="en-GB" sz="2400">
                <a:ea typeface="+mn-lt"/>
                <a:cs typeface="+mn-lt"/>
              </a:rPr>
              <a:t>What actions will I take to explore these further?</a:t>
            </a:r>
            <a:endParaRPr lang="en-GB" sz="2400">
              <a:cs typeface="Arial"/>
            </a:endParaRPr>
          </a:p>
          <a:p>
            <a:pPr marL="1085850" lvl="1" indent="-342900">
              <a:lnSpc>
                <a:spcPct val="150000"/>
              </a:lnSpc>
              <a:buClr>
                <a:srgbClr val="00ABB5"/>
              </a:buClr>
            </a:pPr>
            <a:endParaRPr lang="en-GB">
              <a:cs typeface="Arial"/>
            </a:endParaRPr>
          </a:p>
          <a:p>
            <a:pPr>
              <a:lnSpc>
                <a:spcPct val="150000"/>
              </a:lnSpc>
              <a:buClr>
                <a:srgbClr val="00ABB5"/>
              </a:buClr>
            </a:pPr>
            <a:endParaRPr lang="en-GB" b="1">
              <a:cs typeface="Arial"/>
            </a:endParaRPr>
          </a:p>
        </p:txBody>
      </p:sp>
    </p:spTree>
    <p:extLst>
      <p:ext uri="{BB962C8B-B14F-4D97-AF65-F5344CB8AC3E}">
        <p14:creationId xmlns:p14="http://schemas.microsoft.com/office/powerpoint/2010/main" val="2871936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2796" y="1197535"/>
            <a:ext cx="10562090" cy="1958502"/>
          </a:xfrm>
        </p:spPr>
        <p:txBody>
          <a:bodyPr/>
          <a:lstStyle/>
          <a:p>
            <a:pPr>
              <a:buClr>
                <a:srgbClr val="00ABB5"/>
              </a:buClr>
            </a:pPr>
            <a:r>
              <a:rPr lang="en-GB" sz="2400" b="1">
                <a:solidFill>
                  <a:srgbClr val="B3D236"/>
                </a:solidFill>
              </a:rPr>
              <a:t>Session 2 aims</a:t>
            </a:r>
            <a:endParaRPr lang="en-GB" sz="2400"/>
          </a:p>
          <a:p>
            <a:pPr marL="1085850" lvl="1" indent="-342900">
              <a:lnSpc>
                <a:spcPct val="150000"/>
              </a:lnSpc>
            </a:pPr>
            <a:r>
              <a:rPr lang="en-GB">
                <a:cs typeface="Arial"/>
              </a:rPr>
              <a:t>Participants</a:t>
            </a:r>
            <a:r>
              <a:rPr lang="en-GB">
                <a:ea typeface="+mn-lt"/>
                <a:cs typeface="+mn-lt"/>
              </a:rPr>
              <a:t> will have an opportunity to reflect on different areas of CLD practice </a:t>
            </a:r>
          </a:p>
          <a:p>
            <a:pPr marL="1085850" lvl="1" indent="-342900">
              <a:lnSpc>
                <a:spcPct val="150000"/>
              </a:lnSpc>
            </a:pPr>
            <a:r>
              <a:rPr lang="en-GB">
                <a:ea typeface="+mn-lt"/>
                <a:cs typeface="+mn-lt"/>
              </a:rPr>
              <a:t>Participants will have a clear knowledge and understanding of the Policy context of CLD</a:t>
            </a:r>
            <a:endParaRPr lang="en-GB">
              <a:cs typeface="Arial"/>
            </a:endParaRPr>
          </a:p>
          <a:p>
            <a:pPr marL="1085850" lvl="1" indent="-342900">
              <a:lnSpc>
                <a:spcPct val="150000"/>
              </a:lnSpc>
            </a:pPr>
            <a:r>
              <a:rPr lang="en-GB">
                <a:ea typeface="+mn-lt"/>
                <a:cs typeface="+mn-lt"/>
              </a:rPr>
              <a:t>Participants will have the opportunity to reflect on what this means for them as leaders</a:t>
            </a:r>
          </a:p>
          <a:p>
            <a:pPr marL="1085850" lvl="1" indent="-342900">
              <a:lnSpc>
                <a:spcPct val="150000"/>
              </a:lnSpc>
            </a:pPr>
            <a:r>
              <a:rPr lang="en-GB">
                <a:ea typeface="+mn-lt"/>
                <a:cs typeface="+mn-lt"/>
              </a:rPr>
              <a:t>Participants will explore social and emotional intelligence and the impact this has on them as leaders</a:t>
            </a:r>
          </a:p>
          <a:p>
            <a:pPr marL="1085850" lvl="1" indent="-342900">
              <a:lnSpc>
                <a:spcPct val="150000"/>
              </a:lnSpc>
            </a:pPr>
            <a:endParaRPr lang="en-GB">
              <a:cs typeface="Arial"/>
            </a:endParaRPr>
          </a:p>
          <a:p>
            <a:pPr marL="1085850" lvl="1" indent="-342900">
              <a:lnSpc>
                <a:spcPct val="150000"/>
              </a:lnSpc>
              <a:buClr>
                <a:srgbClr val="00ABB5"/>
              </a:buClr>
            </a:pPr>
            <a:endParaRPr lang="en-GB">
              <a:cs typeface="Arial"/>
            </a:endParaRPr>
          </a:p>
          <a:p>
            <a:pPr marL="1085850" lvl="1" indent="-342900">
              <a:lnSpc>
                <a:spcPct val="150000"/>
              </a:lnSpc>
              <a:buClr>
                <a:srgbClr val="00ABB5"/>
              </a:buClr>
            </a:pPr>
            <a:endParaRPr lang="en-GB">
              <a:cs typeface="Arial"/>
            </a:endParaRPr>
          </a:p>
          <a:p>
            <a:pPr>
              <a:buClr>
                <a:srgbClr val="00ABB5"/>
              </a:buClr>
            </a:pPr>
            <a:endParaRPr lang="en-GB" b="1">
              <a:cs typeface="Arial"/>
            </a:endParaRPr>
          </a:p>
        </p:txBody>
      </p:sp>
    </p:spTree>
    <p:extLst>
      <p:ext uri="{BB962C8B-B14F-4D97-AF65-F5344CB8AC3E}">
        <p14:creationId xmlns:p14="http://schemas.microsoft.com/office/powerpoint/2010/main" val="12643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a:t>Leading CLD</a:t>
            </a:r>
            <a:endParaRPr lang="en-GB">
              <a:solidFill>
                <a:srgbClr val="00ABB5"/>
              </a:solidFill>
            </a:endParaRPr>
          </a:p>
        </p:txBody>
      </p:sp>
      <p:sp>
        <p:nvSpPr>
          <p:cNvPr id="3" name="Content Placeholder 2"/>
          <p:cNvSpPr>
            <a:spLocks noGrp="1"/>
          </p:cNvSpPr>
          <p:nvPr>
            <p:ph idx="1"/>
          </p:nvPr>
        </p:nvSpPr>
        <p:spPr>
          <a:xfrm>
            <a:off x="612796" y="1197535"/>
            <a:ext cx="10562090" cy="1958502"/>
          </a:xfrm>
        </p:spPr>
        <p:txBody>
          <a:bodyPr/>
          <a:lstStyle/>
          <a:p>
            <a:pPr>
              <a:buClr>
                <a:srgbClr val="00ABB5"/>
              </a:buClr>
            </a:pPr>
            <a:r>
              <a:rPr lang="en-GB" sz="2400" b="1">
                <a:solidFill>
                  <a:srgbClr val="B3D236"/>
                </a:solidFill>
              </a:rPr>
              <a:t>Follow up on bridging activity</a:t>
            </a:r>
            <a:endParaRPr lang="en-GB" sz="2400"/>
          </a:p>
          <a:p>
            <a:pPr marL="1085850" lvl="1" indent="-342900">
              <a:lnSpc>
                <a:spcPct val="150000"/>
              </a:lnSpc>
            </a:pPr>
            <a:r>
              <a:rPr lang="en-GB" b="1">
                <a:cs typeface="Arial"/>
              </a:rPr>
              <a:t>What</a:t>
            </a:r>
            <a:r>
              <a:rPr lang="en-GB" b="1">
                <a:ea typeface="+mn-lt"/>
                <a:cs typeface="+mn-lt"/>
              </a:rPr>
              <a:t> did you already know? </a:t>
            </a:r>
          </a:p>
          <a:p>
            <a:pPr marL="1085850" lvl="1" indent="-342900">
              <a:lnSpc>
                <a:spcPct val="150000"/>
              </a:lnSpc>
            </a:pPr>
            <a:r>
              <a:rPr lang="en-GB" b="1">
                <a:cs typeface="Arial"/>
              </a:rPr>
              <a:t>What did you learn? </a:t>
            </a:r>
          </a:p>
          <a:p>
            <a:pPr marL="1085850" lvl="1" indent="-342900">
              <a:lnSpc>
                <a:spcPct val="150000"/>
              </a:lnSpc>
            </a:pPr>
            <a:r>
              <a:rPr lang="en-GB" b="1">
                <a:cs typeface="Arial"/>
              </a:rPr>
              <a:t>What do you still need to know?</a:t>
            </a:r>
          </a:p>
          <a:p>
            <a:pPr marL="1085850" lvl="1" indent="-342900">
              <a:lnSpc>
                <a:spcPct val="150000"/>
              </a:lnSpc>
            </a:pPr>
            <a:endParaRPr lang="en-GB">
              <a:cs typeface="Arial"/>
            </a:endParaRPr>
          </a:p>
          <a:p>
            <a:pPr marL="1085850" lvl="1" indent="-342900">
              <a:lnSpc>
                <a:spcPct val="150000"/>
              </a:lnSpc>
              <a:buClr>
                <a:srgbClr val="00ABB5"/>
              </a:buClr>
            </a:pPr>
            <a:endParaRPr lang="en-GB">
              <a:cs typeface="Arial"/>
            </a:endParaRPr>
          </a:p>
          <a:p>
            <a:pPr>
              <a:buClr>
                <a:srgbClr val="00ABB5"/>
              </a:buClr>
            </a:pPr>
            <a:endParaRPr lang="en-GB" b="1">
              <a:cs typeface="Arial"/>
            </a:endParaRPr>
          </a:p>
        </p:txBody>
      </p:sp>
    </p:spTree>
    <p:extLst>
      <p:ext uri="{BB962C8B-B14F-4D97-AF65-F5344CB8AC3E}">
        <p14:creationId xmlns:p14="http://schemas.microsoft.com/office/powerpoint/2010/main" val="2293600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241DE6B53EA449AD14800C8827B6DE" ma:contentTypeVersion="9" ma:contentTypeDescription="Create a new document." ma:contentTypeScope="" ma:versionID="a07eb63132bd720b3256340c424fd7fe">
  <xsd:schema xmlns:xsd="http://www.w3.org/2001/XMLSchema" xmlns:xs="http://www.w3.org/2001/XMLSchema" xmlns:p="http://schemas.microsoft.com/office/2006/metadata/properties" xmlns:ns2="266989af-9799-4851-bdf5-f0f3d97785b5" targetNamespace="http://schemas.microsoft.com/office/2006/metadata/properties" ma:root="true" ma:fieldsID="51a7ce14ff1a76039164912332a2973e" ns2:_="">
    <xsd:import namespace="266989af-9799-4851-bdf5-f0f3d97785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989af-9799-4851-bdf5-f0f3d97785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66989af-9799-4851-bdf5-f0f3d97785b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5040CE8-2B52-4537-8D07-E3B1C46017DE}">
  <ds:schemaRefs>
    <ds:schemaRef ds:uri="266989af-9799-4851-bdf5-f0f3d97785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416</TotalTime>
  <Words>1852</Words>
  <Application>Microsoft Office PowerPoint</Application>
  <PresentationFormat>Widescreen</PresentationFormat>
  <Paragraphs>203</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MS PGothic</vt:lpstr>
      <vt:lpstr>Arial</vt:lpstr>
      <vt:lpstr>Arial Bold</vt:lpstr>
      <vt:lpstr>Calibri</vt:lpstr>
      <vt:lpstr>Lucida Grande</vt:lpstr>
      <vt:lpstr>ＭＳ 明朝</vt:lpstr>
      <vt:lpstr>Symbol</vt:lpstr>
      <vt:lpstr>Times New Roman</vt:lpstr>
      <vt:lpstr>Wingdings</vt:lpstr>
      <vt:lpstr>Powerpoint_template</vt:lpstr>
      <vt:lpstr>PowerPoint Presentation</vt:lpstr>
      <vt:lpstr>Welcome &amp; Housekeeping </vt:lpstr>
      <vt:lpstr>Leading CLD</vt:lpstr>
      <vt:lpstr>PowerPoint Presentation</vt:lpstr>
      <vt:lpstr>Leading CLD</vt:lpstr>
      <vt:lpstr>PowerPoint Presentation</vt:lpstr>
      <vt:lpstr>Reflective Journal </vt:lpstr>
      <vt:lpstr>Leading CLD</vt:lpstr>
      <vt:lpstr>Leading CLD</vt:lpstr>
      <vt:lpstr>PowerPoint Presentation</vt:lpstr>
      <vt:lpstr>PowerPoint Presentation</vt:lpstr>
      <vt:lpstr>LISTENING  TO CREATE THE SPACE TO THINK</vt:lpstr>
      <vt:lpstr>Coaching Spectrum</vt:lpstr>
      <vt:lpstr>What is ESCI?</vt:lpstr>
      <vt:lpstr>PowerPoint Presentation</vt:lpstr>
      <vt:lpstr>PowerPoint Presentation</vt:lpstr>
      <vt:lpstr>PowerPoint Presentation</vt:lpstr>
      <vt:lpstr>PowerPoint Presentation</vt:lpstr>
      <vt:lpstr>PowerPoint Presentation</vt:lpstr>
      <vt:lpstr>Leading CLD</vt:lpstr>
      <vt:lpstr>Time to think coaching conversation          Time to think and reflect In pairs take it in turns to talk through what you are thinking about your own social and emotional intelligence  Prompt questions for coach:  What are you thinking now about your emotional and social intelligence?  On a scale of 1 – 10 where would you score yourself?  If you were to arrive at a higher number, what would this look like, feel like, what would you be doing differently?  </vt:lpstr>
      <vt:lpstr>Stop, Start, Continue </vt:lpstr>
      <vt:lpstr>Bridging activity </vt:lpstr>
      <vt:lpstr>Leading CLD</vt:lpstr>
      <vt:lpstr>I-develop and Slack  </vt:lpstr>
      <vt:lpstr>See you soon!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Epsworth S (Susan)</dc:creator>
  <cp:lastModifiedBy>Epsworth S (Susan)</cp:lastModifiedBy>
  <cp:revision>24</cp:revision>
  <cp:lastPrinted>2014-02-19T15:05:01Z</cp:lastPrinted>
  <dcterms:created xsi:type="dcterms:W3CDTF">2019-05-27T11:42:59Z</dcterms:created>
  <dcterms:modified xsi:type="dcterms:W3CDTF">2022-03-08T15:57:40Z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0x010100E5241DE6B53EA449AD14800C8827B6DE</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