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922" autoAdjust="0"/>
  </p:normalViewPr>
  <p:slideViewPr>
    <p:cSldViewPr>
      <p:cViewPr>
        <p:scale>
          <a:sx n="75" d="100"/>
          <a:sy n="75" d="100"/>
        </p:scale>
        <p:origin x="-10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A33093-D750-4DB4-A7D5-9990CB4A4F59}" type="datetimeFigureOut">
              <a:rPr lang="en-GB" smtClean="0"/>
              <a:t>05/10/2020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40997-016E-493D-BAC1-C40AB82E38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948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Couple of points with regard to initial set up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went with zoom business licenced option as it had the best functionality (minimum 10 licences required. There is a pro version for 9 or less)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 business you have dedicated telephone/online chat support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 to brand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Zoom was a popular choice for families during lockdown so for many it was a familiar tool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 as web application rather than an installed service for better security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Created User Guidance, Risk Assessment, host of training links and identified Zoom Champion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Delivered live training sessions to staff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Some of the features: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 licence for each team, but host can make other team members co-hosts so no need for licence for every user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Ability to have breakout rooms and video recording functions for meeting people and delivery of services/training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Break out rooms can de pre-defined for delivery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Participants can be pre-assigned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Hosts and co-hosts can go between various breakout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rooms</a:t>
            </a:r>
          </a:p>
          <a:p>
            <a:pPr lvl="0"/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Challenge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partners frightened of ZOOM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(local) not supporting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local suggesting we should move away from Zoom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F40997-016E-493D-BAC1-C40AB82E382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595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powerpoint slide colour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D5F9-0305-4F16-8EF5-1A473ACBD8D8}" type="datetimeFigureOut">
              <a:rPr lang="en-US" smtClean="0"/>
              <a:t>10/5/2020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3FC0D-1882-4A59-8A08-3F53117F2400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orking4u-west-dunbarton-gov-uk.zoom.us/j/93038277743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140968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en-GB" sz="4800" dirty="0"/>
              <a:t>Digital/blended delivery </a:t>
            </a:r>
            <a:r>
              <a:rPr lang="en-GB" sz="4800"/>
              <a:t>of </a:t>
            </a:r>
            <a:r>
              <a:rPr lang="en-GB" sz="4800" smtClean="0"/>
              <a:t>Services </a:t>
            </a:r>
            <a:r>
              <a:rPr lang="en-GB" sz="4800" dirty="0" smtClean="0"/>
              <a:t>in West Dunbartonshire</a:t>
            </a:r>
            <a:endParaRPr lang="en-GB" sz="4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C:\Documents and Settings\rwood\Local Settings\Temporary Internet Files\Content.Outlook\REMNAJST\working4u jpg New 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3" y="980728"/>
            <a:ext cx="6901751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rwood\Local Settings\Temporary Internet Files\Content.Outlook\REMNAJST\working4u jpg New 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91521" y="4797152"/>
            <a:ext cx="200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429632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GB" sz="1900" b="1" dirty="0" smtClean="0"/>
              <a:t>Challenge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900" dirty="0" smtClean="0"/>
              <a:t>Connect with learners (service users) in a way that’s accessible, appropriate. Meets their needs and complies with info sec challenges.</a:t>
            </a:r>
            <a:endParaRPr lang="en-GB" sz="19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GB" sz="1900" b="1" dirty="0" smtClean="0"/>
              <a:t>What: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1900" dirty="0" smtClean="0"/>
              <a:t>ZOOM (informal), MS Teams (internal), Google Classroom (institutional), Near Me (individual). </a:t>
            </a:r>
            <a:endParaRPr lang="en-GB" sz="1900" dirty="0" smtClean="0"/>
          </a:p>
          <a:p>
            <a:pPr>
              <a:spcBef>
                <a:spcPts val="0"/>
              </a:spcBef>
            </a:pPr>
            <a:r>
              <a:rPr lang="en-GB" sz="1900" dirty="0" smtClean="0"/>
              <a:t>Digital platform ZOOM - Business </a:t>
            </a:r>
            <a:r>
              <a:rPr lang="en-GB" sz="1900" dirty="0"/>
              <a:t>licenced option </a:t>
            </a:r>
            <a:r>
              <a:rPr lang="en-GB" sz="1900" dirty="0" smtClean="0"/>
              <a:t>had </a:t>
            </a:r>
            <a:r>
              <a:rPr lang="en-GB" sz="1900" dirty="0"/>
              <a:t>the best </a:t>
            </a:r>
            <a:r>
              <a:rPr lang="en-GB" sz="1900" dirty="0" smtClean="0"/>
              <a:t>functionality for engaging with learners/communities</a:t>
            </a:r>
          </a:p>
          <a:p>
            <a:pPr lvl="0">
              <a:spcBef>
                <a:spcPts val="0"/>
              </a:spcBef>
            </a:pPr>
            <a:r>
              <a:rPr lang="en-GB" sz="1900" dirty="0" smtClean="0"/>
              <a:t>Families already familiar as popular method of communication. Easy to set up and apply for licences. 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GB" sz="1900" b="1" dirty="0" smtClean="0"/>
              <a:t>How:</a:t>
            </a:r>
          </a:p>
          <a:p>
            <a:pPr lvl="0"/>
            <a:r>
              <a:rPr lang="en-GB" sz="1900" dirty="0"/>
              <a:t>Created User Guidance, Risk Assessment, host of training links and identified Zoom Champion</a:t>
            </a:r>
          </a:p>
          <a:p>
            <a:pPr lvl="0"/>
            <a:r>
              <a:rPr lang="en-GB" sz="1900" dirty="0"/>
              <a:t>Delivered live training sessions to </a:t>
            </a:r>
            <a:r>
              <a:rPr lang="en-GB" sz="1900" dirty="0" smtClean="0"/>
              <a:t>staff</a:t>
            </a:r>
          </a:p>
          <a:p>
            <a:r>
              <a:rPr lang="en-GB" sz="1900" dirty="0"/>
              <a:t>Use as web application rather than an installed service for better security</a:t>
            </a:r>
          </a:p>
          <a:p>
            <a:pPr>
              <a:spcBef>
                <a:spcPts val="0"/>
              </a:spcBef>
            </a:pPr>
            <a:r>
              <a:rPr lang="en-GB" sz="1900" dirty="0" smtClean="0"/>
              <a:t>Access through link </a:t>
            </a:r>
            <a:r>
              <a:rPr lang="en-GB" sz="1900" u="sng" dirty="0">
                <a:hlinkClick r:id="rId4"/>
              </a:rPr>
              <a:t>https://</a:t>
            </a:r>
            <a:r>
              <a:rPr lang="en-GB" sz="1900" u="sng" dirty="0" smtClean="0">
                <a:hlinkClick r:id="rId4"/>
              </a:rPr>
              <a:t>working4u-west-dunbarton-gov-uk.zoom.us/j/93038277743</a:t>
            </a:r>
            <a:endParaRPr lang="en-GB" sz="1900" u="sng" dirty="0" smtClean="0"/>
          </a:p>
          <a:p>
            <a:pPr>
              <a:spcBef>
                <a:spcPts val="0"/>
              </a:spcBef>
            </a:pPr>
            <a:endParaRPr lang="en-GB" altLang="en-US" sz="2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alt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 </a:t>
            </a:r>
            <a:r>
              <a:rPr lang="en-GB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r>
              <a:rPr lang="en-GB" alt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 Provision</a:t>
            </a:r>
            <a:endParaRPr lang="en-GB" sz="1900" u="sng" dirty="0"/>
          </a:p>
          <a:p>
            <a:r>
              <a:rPr lang="en-GB" sz="1900" dirty="0"/>
              <a:t>ESOL and an adult literacies drop-in: volunteers can use break-out rooms to do 1-1 support within the group. </a:t>
            </a:r>
          </a:p>
          <a:p>
            <a:r>
              <a:rPr lang="en-GB" sz="1900" dirty="0"/>
              <a:t>Looking to deliver STEPS after the October break. </a:t>
            </a:r>
          </a:p>
          <a:p>
            <a:pPr>
              <a:spcBef>
                <a:spcPts val="0"/>
              </a:spcBef>
            </a:pPr>
            <a:endParaRPr lang="en-GB" sz="19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70196" y="364014"/>
            <a:ext cx="24443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altLang="en-US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Hubs</a:t>
            </a:r>
          </a:p>
        </p:txBody>
      </p:sp>
    </p:spTree>
    <p:extLst>
      <p:ext uri="{BB962C8B-B14F-4D97-AF65-F5344CB8AC3E}">
        <p14:creationId xmlns:p14="http://schemas.microsoft.com/office/powerpoint/2010/main" val="1307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Documents and Settings\rwood\Local Settings\Temporary Internet Files\Content.Outlook\REMNAJST\working4u jpg New 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91521" y="4797152"/>
            <a:ext cx="20034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91493" y="364014"/>
            <a:ext cx="420179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altLang="en-US" sz="3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and Features</a:t>
            </a:r>
          </a:p>
          <a:p>
            <a:pPr algn="ctr"/>
            <a:endParaRPr lang="en-GB" altLang="en-US" sz="30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8002" y="1340768"/>
            <a:ext cx="8496944" cy="367240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2000" dirty="0" smtClean="0"/>
              <a:t>Shared </a:t>
            </a:r>
            <a:r>
              <a:rPr lang="en-GB" sz="2000" dirty="0"/>
              <a:t>Team licence -  no need for licence for every user</a:t>
            </a:r>
          </a:p>
          <a:p>
            <a:pPr lvl="0"/>
            <a:r>
              <a:rPr lang="en-GB" sz="2000" dirty="0"/>
              <a:t>Ability to have breakout rooms and video recording functions for meeting people and delivery of services/training</a:t>
            </a:r>
          </a:p>
          <a:p>
            <a:pPr lvl="0"/>
            <a:r>
              <a:rPr lang="en-GB" sz="2000" dirty="0"/>
              <a:t>Break out rooms can be pre-defined for delivery </a:t>
            </a:r>
          </a:p>
          <a:p>
            <a:pPr lvl="0"/>
            <a:r>
              <a:rPr lang="en-GB" sz="2000" dirty="0"/>
              <a:t>Participants can be pre-assigned</a:t>
            </a:r>
          </a:p>
          <a:p>
            <a:pPr lvl="0"/>
            <a:r>
              <a:rPr lang="en-GB" sz="2000" dirty="0"/>
              <a:t>Hosts and co-hosts can go between various breakout rooms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lvl="0"/>
            <a:r>
              <a:rPr lang="en-GB" sz="2000" dirty="0" smtClean="0"/>
              <a:t>Housekeeping </a:t>
            </a:r>
            <a:r>
              <a:rPr lang="en-GB" sz="2000" dirty="0"/>
              <a:t>rules for visitors</a:t>
            </a:r>
          </a:p>
          <a:p>
            <a:pPr lvl="0"/>
            <a:r>
              <a:rPr lang="en-GB" sz="2000" dirty="0"/>
              <a:t>Using for drop in services</a:t>
            </a:r>
          </a:p>
          <a:p>
            <a:pPr lvl="0"/>
            <a:r>
              <a:rPr lang="en-GB" sz="2000" dirty="0"/>
              <a:t>Using for delivery of training</a:t>
            </a:r>
          </a:p>
          <a:p>
            <a:pPr lvl="0"/>
            <a:r>
              <a:rPr lang="en-GB" sz="2000" dirty="0"/>
              <a:t>Used for job interviews</a:t>
            </a:r>
          </a:p>
          <a:p>
            <a:endParaRPr lang="en-GB" sz="1900" dirty="0"/>
          </a:p>
          <a:p>
            <a:pPr marL="0" indent="0">
              <a:spcBef>
                <a:spcPts val="0"/>
              </a:spcBef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24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1010</TotalTime>
  <Words>226</Words>
  <Application>Microsoft Office PowerPoint</Application>
  <PresentationFormat>On-screen Show (4:3)</PresentationFormat>
  <Paragraphs>51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Digital/blended delivery of Services in West Dunbartonshire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dfirth</dc:creator>
  <cp:lastModifiedBy>Stephen Brooks</cp:lastModifiedBy>
  <cp:revision>82</cp:revision>
  <dcterms:created xsi:type="dcterms:W3CDTF">2014-05-07T08:21:24Z</dcterms:created>
  <dcterms:modified xsi:type="dcterms:W3CDTF">2020-10-05T06:33:18Z</dcterms:modified>
</cp:coreProperties>
</file>