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8B63-3F56-480A-BDAB-1C451F40B65E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B8D17-7BE7-4938-B4F5-76190CF70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490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8B63-3F56-480A-BDAB-1C451F40B65E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B8D17-7BE7-4938-B4F5-76190CF70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983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8B63-3F56-480A-BDAB-1C451F40B65E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B8D17-7BE7-4938-B4F5-76190CF70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68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8B63-3F56-480A-BDAB-1C451F40B65E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B8D17-7BE7-4938-B4F5-76190CF70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74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8B63-3F56-480A-BDAB-1C451F40B65E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B8D17-7BE7-4938-B4F5-76190CF70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00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8B63-3F56-480A-BDAB-1C451F40B65E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B8D17-7BE7-4938-B4F5-76190CF70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67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8B63-3F56-480A-BDAB-1C451F40B65E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B8D17-7BE7-4938-B4F5-76190CF70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19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8B63-3F56-480A-BDAB-1C451F40B65E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B8D17-7BE7-4938-B4F5-76190CF70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47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8B63-3F56-480A-BDAB-1C451F40B65E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B8D17-7BE7-4938-B4F5-76190CF70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181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8B63-3F56-480A-BDAB-1C451F40B65E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B8D17-7BE7-4938-B4F5-76190CF70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63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8B63-3F56-480A-BDAB-1C451F40B65E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B8D17-7BE7-4938-B4F5-76190CF70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8B63-3F56-480A-BDAB-1C451F40B65E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B8D17-7BE7-4938-B4F5-76190CF70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09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A96091-29D5-874E-8A03-770472D2B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614" y="0"/>
            <a:ext cx="5199393" cy="6858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F5F929E-8521-F64E-8CE1-6118716E2C7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87447" y="919821"/>
          <a:ext cx="2116502" cy="5737507"/>
        </p:xfrm>
        <a:graphic>
          <a:graphicData uri="http://schemas.openxmlformats.org/drawingml/2006/table">
            <a:tbl>
              <a:tblPr/>
              <a:tblGrid>
                <a:gridCol w="2116502">
                  <a:extLst>
                    <a:ext uri="{9D8B030D-6E8A-4147-A177-3AD203B41FA5}">
                      <a16:colId xmlns:a16="http://schemas.microsoft.com/office/drawing/2014/main" val="1653664845"/>
                    </a:ext>
                  </a:extLst>
                </a:gridCol>
              </a:tblGrid>
              <a:tr h="780651">
                <a:tc>
                  <a:txBody>
                    <a:bodyPr/>
                    <a:lstStyle/>
                    <a:p>
                      <a:pPr fontAlgn="base"/>
                      <a:r>
                        <a:rPr lang="en-GB" sz="900" b="1">
                          <a:effectLst/>
                        </a:rPr>
                        <a:t>Forth Valley &amp; West Lothian Collaborative</a:t>
                      </a:r>
                      <a:endParaRPr lang="en-GB" sz="900">
                        <a:effectLst/>
                      </a:endParaRPr>
                    </a:p>
                    <a:p>
                      <a:pPr fontAlgn="base"/>
                      <a:r>
                        <a:rPr lang="en-GB" sz="900">
                          <a:effectLst/>
                        </a:rPr>
                        <a:t>Clackmannanshire Council</a:t>
                      </a:r>
                    </a:p>
                    <a:p>
                      <a:pPr fontAlgn="base"/>
                      <a:r>
                        <a:rPr lang="en-GB" sz="900">
                          <a:effectLst/>
                        </a:rPr>
                        <a:t>Falkirk Council</a:t>
                      </a:r>
                    </a:p>
                    <a:p>
                      <a:pPr fontAlgn="base"/>
                      <a:r>
                        <a:rPr lang="en-GB" sz="900">
                          <a:effectLst/>
                        </a:rPr>
                        <a:t>Stirling Council</a:t>
                      </a:r>
                    </a:p>
                    <a:p>
                      <a:pPr fontAlgn="base"/>
                      <a:r>
                        <a:rPr lang="en-GB" sz="900">
                          <a:effectLst/>
                        </a:rPr>
                        <a:t>West Lothian Council</a:t>
                      </a:r>
                    </a:p>
                  </a:txBody>
                  <a:tcPr marL="32232" marR="32232" marT="16116" marB="161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956960"/>
                  </a:ext>
                </a:extLst>
              </a:tr>
              <a:tr h="1150432">
                <a:tc>
                  <a:txBody>
                    <a:bodyPr/>
                    <a:lstStyle/>
                    <a:p>
                      <a:pPr fontAlgn="base"/>
                      <a:r>
                        <a:rPr lang="en-GB" sz="900" b="1" dirty="0">
                          <a:effectLst/>
                        </a:rPr>
                        <a:t>The Northern Alliance</a:t>
                      </a:r>
                      <a:endParaRPr lang="en-GB" sz="900" dirty="0">
                        <a:effectLst/>
                      </a:endParaRPr>
                    </a:p>
                    <a:p>
                      <a:pPr fontAlgn="base"/>
                      <a:r>
                        <a:rPr lang="en-GB" sz="900" dirty="0">
                          <a:effectLst/>
                        </a:rPr>
                        <a:t>Aberdeen City Council</a:t>
                      </a:r>
                    </a:p>
                    <a:p>
                      <a:pPr fontAlgn="base"/>
                      <a:r>
                        <a:rPr lang="en-GB" sz="900" dirty="0">
                          <a:effectLst/>
                        </a:rPr>
                        <a:t>Aberdeenshire Council</a:t>
                      </a:r>
                    </a:p>
                    <a:p>
                      <a:pPr fontAlgn="base"/>
                      <a:r>
                        <a:rPr lang="en-GB" sz="900" dirty="0">
                          <a:effectLst/>
                        </a:rPr>
                        <a:t>Argyll &amp; Bute Council</a:t>
                      </a:r>
                    </a:p>
                    <a:p>
                      <a:pPr fontAlgn="base"/>
                      <a:r>
                        <a:rPr lang="en-GB" sz="900" dirty="0" err="1">
                          <a:effectLst/>
                        </a:rPr>
                        <a:t>Comhairle</a:t>
                      </a:r>
                      <a:r>
                        <a:rPr lang="en-GB" sz="900" dirty="0">
                          <a:effectLst/>
                        </a:rPr>
                        <a:t> nan </a:t>
                      </a:r>
                      <a:r>
                        <a:rPr lang="en-GB" sz="900" dirty="0" err="1">
                          <a:effectLst/>
                        </a:rPr>
                        <a:t>Eilean</a:t>
                      </a:r>
                      <a:r>
                        <a:rPr lang="en-GB" sz="900" dirty="0">
                          <a:effectLst/>
                        </a:rPr>
                        <a:t> Sar</a:t>
                      </a:r>
                    </a:p>
                    <a:p>
                      <a:pPr fontAlgn="base"/>
                      <a:r>
                        <a:rPr lang="en-GB" sz="900" dirty="0">
                          <a:effectLst/>
                        </a:rPr>
                        <a:t>Highland Council</a:t>
                      </a:r>
                    </a:p>
                    <a:p>
                      <a:pPr fontAlgn="base"/>
                      <a:r>
                        <a:rPr lang="en-GB" sz="900" dirty="0">
                          <a:effectLst/>
                        </a:rPr>
                        <a:t>Moray Council</a:t>
                      </a:r>
                    </a:p>
                    <a:p>
                      <a:pPr fontAlgn="base"/>
                      <a:r>
                        <a:rPr lang="en-GB" sz="900" dirty="0">
                          <a:effectLst/>
                        </a:rPr>
                        <a:t>Orkney Islands Council</a:t>
                      </a:r>
                    </a:p>
                    <a:p>
                      <a:pPr fontAlgn="base"/>
                      <a:r>
                        <a:rPr lang="en-GB" sz="900" dirty="0">
                          <a:effectLst/>
                        </a:rPr>
                        <a:t>Shetland Islands Council</a:t>
                      </a:r>
                    </a:p>
                  </a:txBody>
                  <a:tcPr marL="32232" marR="32232" marT="16116" marB="161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900422"/>
                  </a:ext>
                </a:extLst>
              </a:tr>
              <a:tr h="780651">
                <a:tc>
                  <a:txBody>
                    <a:bodyPr/>
                    <a:lstStyle/>
                    <a:p>
                      <a:pPr fontAlgn="base"/>
                      <a:r>
                        <a:rPr lang="en-GB" sz="900" b="1" dirty="0">
                          <a:effectLst/>
                        </a:rPr>
                        <a:t>South East Alliance</a:t>
                      </a:r>
                      <a:endParaRPr lang="en-GB" sz="900" dirty="0">
                        <a:effectLst/>
                      </a:endParaRPr>
                    </a:p>
                    <a:p>
                      <a:pPr fontAlgn="base"/>
                      <a:r>
                        <a:rPr lang="en-GB" sz="900" dirty="0">
                          <a:effectLst/>
                        </a:rPr>
                        <a:t>Edinburgh City Council</a:t>
                      </a:r>
                    </a:p>
                    <a:p>
                      <a:pPr fontAlgn="base"/>
                      <a:r>
                        <a:rPr lang="en-GB" sz="900" dirty="0">
                          <a:effectLst/>
                        </a:rPr>
                        <a:t>East Lothian Council</a:t>
                      </a:r>
                    </a:p>
                    <a:p>
                      <a:pPr fontAlgn="base"/>
                      <a:r>
                        <a:rPr lang="en-GB" sz="900" dirty="0">
                          <a:effectLst/>
                        </a:rPr>
                        <a:t>Fife Council</a:t>
                      </a:r>
                    </a:p>
                    <a:p>
                      <a:pPr fontAlgn="base"/>
                      <a:r>
                        <a:rPr lang="en-GB" sz="900" dirty="0">
                          <a:effectLst/>
                        </a:rPr>
                        <a:t>Midlothian Council</a:t>
                      </a:r>
                    </a:p>
                    <a:p>
                      <a:pPr fontAlgn="base"/>
                      <a:r>
                        <a:rPr lang="en-GB" sz="900" dirty="0">
                          <a:effectLst/>
                        </a:rPr>
                        <a:t>Scottish Borders Council</a:t>
                      </a:r>
                    </a:p>
                  </a:txBody>
                  <a:tcPr marL="32232" marR="32232" marT="16116" marB="161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175770"/>
                  </a:ext>
                </a:extLst>
              </a:tr>
              <a:tr h="780651">
                <a:tc>
                  <a:txBody>
                    <a:bodyPr/>
                    <a:lstStyle/>
                    <a:p>
                      <a:pPr fontAlgn="base"/>
                      <a:r>
                        <a:rPr lang="en-GB" sz="900" b="1">
                          <a:effectLst/>
                        </a:rPr>
                        <a:t>South West Collaborative</a:t>
                      </a:r>
                      <a:endParaRPr lang="en-GB" sz="900">
                        <a:effectLst/>
                      </a:endParaRPr>
                    </a:p>
                    <a:p>
                      <a:pPr fontAlgn="base"/>
                      <a:r>
                        <a:rPr lang="en-GB" sz="900">
                          <a:effectLst/>
                        </a:rPr>
                        <a:t>East Ayrshire Council</a:t>
                      </a:r>
                    </a:p>
                    <a:p>
                      <a:pPr fontAlgn="base"/>
                      <a:r>
                        <a:rPr lang="en-GB" sz="900">
                          <a:effectLst/>
                        </a:rPr>
                        <a:t>North Ayrshire Council</a:t>
                      </a:r>
                    </a:p>
                    <a:p>
                      <a:pPr fontAlgn="base"/>
                      <a:r>
                        <a:rPr lang="en-GB" sz="900">
                          <a:effectLst/>
                        </a:rPr>
                        <a:t>South Ayrshire Council</a:t>
                      </a:r>
                    </a:p>
                    <a:p>
                      <a:pPr fontAlgn="base"/>
                      <a:r>
                        <a:rPr lang="en-GB" sz="900">
                          <a:effectLst/>
                        </a:rPr>
                        <a:t>Dumfries &amp; Galloway Council</a:t>
                      </a:r>
                    </a:p>
                  </a:txBody>
                  <a:tcPr marL="32232" marR="32232" marT="16116" marB="161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365431"/>
                  </a:ext>
                </a:extLst>
              </a:tr>
              <a:tr h="657389">
                <a:tc>
                  <a:txBody>
                    <a:bodyPr/>
                    <a:lstStyle/>
                    <a:p>
                      <a:pPr fontAlgn="base"/>
                      <a:r>
                        <a:rPr lang="en-GB" sz="900" b="1">
                          <a:effectLst/>
                        </a:rPr>
                        <a:t>The Tayside Collaborative</a:t>
                      </a:r>
                      <a:endParaRPr lang="en-GB" sz="900">
                        <a:effectLst/>
                      </a:endParaRPr>
                    </a:p>
                    <a:p>
                      <a:pPr fontAlgn="base"/>
                      <a:r>
                        <a:rPr lang="en-GB" sz="900">
                          <a:effectLst/>
                        </a:rPr>
                        <a:t>Angus Council</a:t>
                      </a:r>
                    </a:p>
                    <a:p>
                      <a:pPr fontAlgn="base"/>
                      <a:r>
                        <a:rPr lang="en-GB" sz="900">
                          <a:effectLst/>
                        </a:rPr>
                        <a:t>Dundee City Council</a:t>
                      </a:r>
                    </a:p>
                    <a:p>
                      <a:pPr fontAlgn="base"/>
                      <a:r>
                        <a:rPr lang="en-GB" sz="900">
                          <a:effectLst/>
                        </a:rPr>
                        <a:t>Perth &amp; Kinross Council</a:t>
                      </a:r>
                    </a:p>
                  </a:txBody>
                  <a:tcPr marL="32232" marR="32232" marT="16116" marB="161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212892"/>
                  </a:ext>
                </a:extLst>
              </a:tr>
              <a:tr h="1396952">
                <a:tc>
                  <a:txBody>
                    <a:bodyPr/>
                    <a:lstStyle/>
                    <a:p>
                      <a:pPr fontAlgn="base"/>
                      <a:r>
                        <a:rPr lang="en-GB" sz="900" b="1" dirty="0">
                          <a:effectLst/>
                        </a:rPr>
                        <a:t>The West Partnership</a:t>
                      </a:r>
                      <a:endParaRPr lang="en-GB" sz="900" dirty="0">
                        <a:effectLst/>
                      </a:endParaRPr>
                    </a:p>
                    <a:p>
                      <a:pPr fontAlgn="base"/>
                      <a:r>
                        <a:rPr lang="en-GB" sz="900" dirty="0">
                          <a:effectLst/>
                        </a:rPr>
                        <a:t>East Dunbartonshire Council</a:t>
                      </a:r>
                    </a:p>
                    <a:p>
                      <a:pPr fontAlgn="base"/>
                      <a:r>
                        <a:rPr lang="en-GB" sz="900" dirty="0">
                          <a:effectLst/>
                        </a:rPr>
                        <a:t>East Renfrewshire Council</a:t>
                      </a:r>
                    </a:p>
                    <a:p>
                      <a:pPr fontAlgn="base"/>
                      <a:r>
                        <a:rPr lang="en-GB" sz="900" dirty="0">
                          <a:effectLst/>
                        </a:rPr>
                        <a:t>Glasgow City Council</a:t>
                      </a:r>
                    </a:p>
                    <a:p>
                      <a:pPr fontAlgn="base"/>
                      <a:r>
                        <a:rPr lang="en-GB" sz="900" dirty="0">
                          <a:effectLst/>
                        </a:rPr>
                        <a:t>Inverclyde Council</a:t>
                      </a:r>
                    </a:p>
                    <a:p>
                      <a:pPr fontAlgn="base"/>
                      <a:r>
                        <a:rPr lang="en-GB" sz="900" dirty="0">
                          <a:effectLst/>
                        </a:rPr>
                        <a:t>North Lanarkshire Council</a:t>
                      </a:r>
                    </a:p>
                    <a:p>
                      <a:pPr fontAlgn="base"/>
                      <a:r>
                        <a:rPr lang="en-GB" sz="900" dirty="0">
                          <a:effectLst/>
                        </a:rPr>
                        <a:t>Renfrewshire Council</a:t>
                      </a:r>
                    </a:p>
                    <a:p>
                      <a:pPr fontAlgn="base"/>
                      <a:r>
                        <a:rPr lang="en-GB" sz="900" dirty="0">
                          <a:effectLst/>
                        </a:rPr>
                        <a:t>South Lanarkshire Council</a:t>
                      </a:r>
                    </a:p>
                    <a:p>
                      <a:pPr fontAlgn="base"/>
                      <a:r>
                        <a:rPr lang="en-GB" sz="900" dirty="0">
                          <a:effectLst/>
                        </a:rPr>
                        <a:t>West Dunbartonshire Council</a:t>
                      </a:r>
                    </a:p>
                  </a:txBody>
                  <a:tcPr marL="32232" marR="32232" marT="16116" marB="161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08194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21E01C2-D516-5A45-97DB-868EAADCDE2B}"/>
              </a:ext>
            </a:extLst>
          </p:cNvPr>
          <p:cNvSpPr txBox="1"/>
          <p:nvPr/>
        </p:nvSpPr>
        <p:spPr>
          <a:xfrm>
            <a:off x="1857782" y="257483"/>
            <a:ext cx="6147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Scotland’s Regional Improvement Collaboratives</a:t>
            </a:r>
          </a:p>
        </p:txBody>
      </p:sp>
    </p:spTree>
    <p:extLst>
      <p:ext uri="{BB962C8B-B14F-4D97-AF65-F5344CB8AC3E}">
        <p14:creationId xmlns:p14="http://schemas.microsoft.com/office/powerpoint/2010/main" val="2120191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7829"/>
            <a:ext cx="4354286" cy="5747657"/>
          </a:xfrm>
        </p:spPr>
        <p:txBody>
          <a:bodyPr>
            <a:normAutofit fontScale="47500" lnSpcReduction="20000"/>
          </a:bodyPr>
          <a:lstStyle/>
          <a:p>
            <a:r>
              <a:rPr lang="en-GB" sz="3300" b="1" dirty="0" smtClean="0"/>
              <a:t>5 CLD Networks</a:t>
            </a:r>
          </a:p>
          <a:p>
            <a:pPr algn="l"/>
            <a:r>
              <a:rPr lang="en-GB" sz="2500" b="1" dirty="0" smtClean="0"/>
              <a:t>South East and Central</a:t>
            </a:r>
          </a:p>
          <a:p>
            <a:pPr algn="l"/>
            <a:r>
              <a:rPr lang="en-GB" sz="2500" dirty="0" smtClean="0"/>
              <a:t>Covering </a:t>
            </a:r>
            <a:r>
              <a:rPr lang="en-GB" sz="2500" dirty="0" smtClean="0">
                <a:solidFill>
                  <a:srgbClr val="00B0F0"/>
                </a:solidFill>
              </a:rPr>
              <a:t>Clackmannanshire, </a:t>
            </a:r>
            <a:r>
              <a:rPr lang="en-GB" sz="2500" dirty="0" smtClean="0"/>
              <a:t>East Lothian, Edinburgh, </a:t>
            </a:r>
            <a:r>
              <a:rPr lang="en-GB" sz="2500" dirty="0" smtClean="0">
                <a:solidFill>
                  <a:srgbClr val="00B0F0"/>
                </a:solidFill>
              </a:rPr>
              <a:t>Falkirk</a:t>
            </a:r>
            <a:r>
              <a:rPr lang="en-GB" sz="2500" dirty="0" smtClean="0"/>
              <a:t>, Midlothian, Scottish Borders, </a:t>
            </a:r>
            <a:r>
              <a:rPr lang="en-GB" sz="2500" dirty="0" smtClean="0">
                <a:solidFill>
                  <a:srgbClr val="00B0F0"/>
                </a:solidFill>
              </a:rPr>
              <a:t>Stirling, West Lothian</a:t>
            </a:r>
          </a:p>
          <a:p>
            <a:pPr algn="l"/>
            <a:endParaRPr lang="en-GB" sz="2500" dirty="0" smtClean="0"/>
          </a:p>
          <a:p>
            <a:pPr algn="l"/>
            <a:r>
              <a:rPr lang="en-GB" sz="2500" b="1" dirty="0" smtClean="0"/>
              <a:t>Tayside and Fife</a:t>
            </a:r>
          </a:p>
          <a:p>
            <a:pPr algn="l"/>
            <a:r>
              <a:rPr lang="en-GB" sz="2500" dirty="0" smtClean="0"/>
              <a:t>Covering Angus, Dundee, Perth and Kinross and </a:t>
            </a:r>
            <a:r>
              <a:rPr lang="en-GB" sz="2500" b="1" dirty="0" smtClean="0">
                <a:solidFill>
                  <a:srgbClr val="FF0000"/>
                </a:solidFill>
              </a:rPr>
              <a:t>Fife</a:t>
            </a:r>
          </a:p>
          <a:p>
            <a:pPr algn="l"/>
            <a:endParaRPr lang="en-GB" sz="2500" dirty="0" smtClean="0"/>
          </a:p>
          <a:p>
            <a:pPr algn="l"/>
            <a:r>
              <a:rPr lang="en-GB" sz="2500" b="1" dirty="0"/>
              <a:t>N</a:t>
            </a:r>
            <a:r>
              <a:rPr lang="en-GB" sz="2500" b="1" dirty="0" smtClean="0"/>
              <a:t>orth Alliance </a:t>
            </a:r>
            <a:r>
              <a:rPr lang="en-GB" sz="2500" b="1" dirty="0" smtClean="0"/>
              <a:t> </a:t>
            </a:r>
            <a:endParaRPr lang="en-GB" sz="2500" b="1" dirty="0" smtClean="0"/>
          </a:p>
          <a:p>
            <a:pPr algn="l"/>
            <a:r>
              <a:rPr lang="en-GB" sz="2500" dirty="0" smtClean="0"/>
              <a:t>Covering Aberdeen City, Aberdeenshire, Highland, Moray, Orkney, Shetland and the Western Isles</a:t>
            </a:r>
          </a:p>
          <a:p>
            <a:pPr algn="l"/>
            <a:endParaRPr lang="en-GB" sz="2500" dirty="0" smtClean="0"/>
          </a:p>
          <a:p>
            <a:pPr algn="l"/>
            <a:r>
              <a:rPr lang="en-GB" sz="2500" b="1" dirty="0" smtClean="0"/>
              <a:t>West CLD Alliance</a:t>
            </a:r>
          </a:p>
          <a:p>
            <a:pPr algn="l"/>
            <a:r>
              <a:rPr lang="en-GB" sz="2500" dirty="0" smtClean="0"/>
              <a:t>Covering </a:t>
            </a:r>
            <a:r>
              <a:rPr lang="en-GB" sz="2500" b="1" dirty="0" smtClean="0">
                <a:solidFill>
                  <a:srgbClr val="FF0000"/>
                </a:solidFill>
              </a:rPr>
              <a:t>Argyll and Bute, </a:t>
            </a:r>
            <a:r>
              <a:rPr lang="en-GB" sz="2500" dirty="0" smtClean="0"/>
              <a:t>East Dunbartonshire, East Renfrewshire, Glasgow, Inverclyde, North Lanarkshire, Renfrewshire, South Lanarkshire, West Dunbartonshire</a:t>
            </a:r>
          </a:p>
          <a:p>
            <a:pPr algn="l"/>
            <a:endParaRPr lang="en-GB" sz="2500" dirty="0" smtClean="0"/>
          </a:p>
          <a:p>
            <a:pPr algn="l"/>
            <a:r>
              <a:rPr lang="en-GB" sz="2500" b="1" dirty="0" smtClean="0"/>
              <a:t>South West Network</a:t>
            </a:r>
          </a:p>
          <a:p>
            <a:pPr algn="l"/>
            <a:r>
              <a:rPr lang="en-GB" sz="2500" dirty="0" smtClean="0"/>
              <a:t>Covering Dumfries and Galloway, East Ayrshire, North Ayrshire and South Ayrshire</a:t>
            </a:r>
          </a:p>
          <a:p>
            <a:pPr algn="l"/>
            <a:endParaRPr lang="en-GB" sz="2500" dirty="0"/>
          </a:p>
          <a:p>
            <a:pPr algn="l"/>
            <a:r>
              <a:rPr lang="en-GB" sz="2500" i="1" dirty="0" smtClean="0"/>
              <a:t>Fife is part of South East </a:t>
            </a:r>
            <a:r>
              <a:rPr lang="en-GB" sz="2500" i="1" dirty="0" err="1" smtClean="0"/>
              <a:t>RIC</a:t>
            </a:r>
            <a:endParaRPr lang="en-GB" sz="2500" i="1" dirty="0" smtClean="0"/>
          </a:p>
          <a:p>
            <a:pPr algn="l"/>
            <a:r>
              <a:rPr lang="en-GB" sz="2500" i="1" dirty="0" smtClean="0"/>
              <a:t>Argyll and </a:t>
            </a:r>
            <a:r>
              <a:rPr lang="en-GB" sz="2500" i="1" dirty="0"/>
              <a:t>B</a:t>
            </a:r>
            <a:r>
              <a:rPr lang="en-GB" sz="2500" i="1" dirty="0" smtClean="0"/>
              <a:t>ute is part of Northern Alliance </a:t>
            </a:r>
            <a:r>
              <a:rPr lang="en-GB" sz="2500" i="1" dirty="0" err="1" smtClean="0"/>
              <a:t>RIC</a:t>
            </a:r>
            <a:endParaRPr lang="en-GB" sz="2500" i="1" dirty="0" smtClean="0"/>
          </a:p>
          <a:p>
            <a:pPr algn="l"/>
            <a:r>
              <a:rPr lang="en-GB" sz="2500" i="1" dirty="0" smtClean="0"/>
              <a:t>Clackmannanshire, Falkirk, Stirling and West Lothian are Forth Valley </a:t>
            </a:r>
            <a:r>
              <a:rPr lang="en-GB" sz="2500" i="1" dirty="0" err="1" smtClean="0"/>
              <a:t>RIC</a:t>
            </a:r>
            <a:endParaRPr lang="en-GB" sz="25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813" y="173038"/>
            <a:ext cx="5200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7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245</Words>
  <Application>Microsoft Office PowerPoint</Application>
  <PresentationFormat>Widescreen</PresentationFormat>
  <Paragraphs>59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 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Renton L (Lorna)</dc:creator>
  <cp:lastModifiedBy>Gemmell K (Kirsty)</cp:lastModifiedBy>
  <cp:revision>6</cp:revision>
  <dcterms:created xsi:type="dcterms:W3CDTF">2019-06-06T15:21:02Z</dcterms:created>
  <dcterms:modified xsi:type="dcterms:W3CDTF">2019-08-05T14:35:45Z</dcterms:modified>
</cp:coreProperties>
</file>