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372" r:id="rId3"/>
    <p:sldId id="373" r:id="rId4"/>
    <p:sldId id="301" r:id="rId5"/>
    <p:sldId id="368" r:id="rId6"/>
    <p:sldId id="369" r:id="rId7"/>
    <p:sldId id="370" r:id="rId8"/>
    <p:sldId id="371" r:id="rId9"/>
    <p:sldId id="376" r:id="rId10"/>
    <p:sldId id="375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s C (Colin)" initials="RC(" lastIdx="4" clrIdx="0">
    <p:extLst>
      <p:ext uri="{19B8F6BF-5375-455C-9EA6-DF929625EA0E}">
        <p15:presenceInfo xmlns:p15="http://schemas.microsoft.com/office/powerpoint/2012/main" userId="S-1-5-21-765483983-692928010-316617838-304516" providerId="AD"/>
      </p:ext>
    </p:extLst>
  </p:cmAuthor>
  <p:cmAuthor id="2" name="Bisset S (Susan)" initials="BS(" lastIdx="1" clrIdx="1">
    <p:extLst>
      <p:ext uri="{19B8F6BF-5375-455C-9EA6-DF929625EA0E}">
        <p15:presenceInfo xmlns:p15="http://schemas.microsoft.com/office/powerpoint/2012/main" userId="S-1-5-21-765483983-692928010-316617838-305453" providerId="AD"/>
      </p:ext>
    </p:extLst>
  </p:cmAuthor>
  <p:cmAuthor id="3" name="Kevin Ditcham" initials="KD" lastIdx="1" clrIdx="2">
    <p:extLst>
      <p:ext uri="{19B8F6BF-5375-455C-9EA6-DF929625EA0E}">
        <p15:presenceInfo xmlns:p15="http://schemas.microsoft.com/office/powerpoint/2012/main" userId="Kevin Ditch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CD"/>
    <a:srgbClr val="41C6CD"/>
    <a:srgbClr val="C9CBE5"/>
    <a:srgbClr val="B6B9DC"/>
    <a:srgbClr val="AFB2D9"/>
    <a:srgbClr val="C3C5E3"/>
    <a:srgbClr val="8488C4"/>
    <a:srgbClr val="DCC5ED"/>
    <a:srgbClr val="BAF2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69D5D-26C9-4689-B000-E6668B1003E2}" v="75" dt="2020-12-01T10:49:51.132"/>
    <p1510:client id="{1B9BC270-A1A7-4329-92FF-90266A1F9AA2}" v="13" dt="2020-11-26T14:11:41.604"/>
    <p1510:client id="{90749D76-F211-42BE-B3AF-D669FAB795FC}" v="4" dt="2020-11-26T13:47:03.669"/>
    <p1510:client id="{AC45EBA7-2555-44DD-9C4B-33BDDFE498DF}" v="57" dt="2020-11-26T16:31:45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4FA359-FC92-41E0-BC3E-7EB8181E896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B7418CA1-3797-402C-B359-38D3C04677F2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b="1" dirty="0">
              <a:latin typeface="Verdana"/>
              <a:ea typeface="Verdana"/>
            </a:rPr>
            <a:t>7 member meet-ups hosted </a:t>
          </a:r>
          <a:endParaRPr lang="en-US" dirty="0">
            <a:latin typeface="Verdana"/>
            <a:ea typeface="Verdana"/>
          </a:endParaRPr>
        </a:p>
      </dgm:t>
    </dgm:pt>
    <dgm:pt modelId="{B2782987-4EB7-46A7-BF76-08848B6538AC}" type="parTrans" cxnId="{C6944948-6BA3-4223-A4ED-93EB7B33B947}">
      <dgm:prSet/>
      <dgm:spPr/>
      <dgm:t>
        <a:bodyPr/>
        <a:lstStyle/>
        <a:p>
          <a:endParaRPr lang="en-US"/>
        </a:p>
      </dgm:t>
    </dgm:pt>
    <dgm:pt modelId="{5296E0C5-5F69-475F-98D5-0C0AB5BAF44B}" type="sibTrans" cxnId="{C6944948-6BA3-4223-A4ED-93EB7B33B947}">
      <dgm:prSet/>
      <dgm:spPr/>
      <dgm:t>
        <a:bodyPr/>
        <a:lstStyle/>
        <a:p>
          <a:endParaRPr lang="en-US"/>
        </a:p>
      </dgm:t>
    </dgm:pt>
    <dgm:pt modelId="{6CB894C3-6D5D-4F5A-B241-68FE3F922CC6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b="1" dirty="0">
              <a:latin typeface="Verdana"/>
              <a:ea typeface="Verdana"/>
            </a:rPr>
            <a:t>289 members engaged </a:t>
          </a:r>
          <a:endParaRPr lang="en-US" dirty="0">
            <a:latin typeface="Verdana"/>
            <a:ea typeface="Verdana"/>
          </a:endParaRPr>
        </a:p>
      </dgm:t>
    </dgm:pt>
    <dgm:pt modelId="{4E2A4C87-4F05-4D29-A54A-424B9DCCE756}" type="parTrans" cxnId="{1C6EA578-B59B-4B76-A6A6-26040635CDCC}">
      <dgm:prSet/>
      <dgm:spPr/>
      <dgm:t>
        <a:bodyPr/>
        <a:lstStyle/>
        <a:p>
          <a:endParaRPr lang="en-US"/>
        </a:p>
      </dgm:t>
    </dgm:pt>
    <dgm:pt modelId="{C48BD5BF-B17F-445F-8681-9A3D831C844E}" type="sibTrans" cxnId="{1C6EA578-B59B-4B76-A6A6-26040635CDCC}">
      <dgm:prSet/>
      <dgm:spPr/>
      <dgm:t>
        <a:bodyPr/>
        <a:lstStyle/>
        <a:p>
          <a:endParaRPr lang="en-US"/>
        </a:p>
      </dgm:t>
    </dgm:pt>
    <dgm:pt modelId="{0FD4876D-F135-4611-95A7-20CC43A434A3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b="1" dirty="0">
              <a:latin typeface="Verdana"/>
              <a:ea typeface="Verdana"/>
            </a:rPr>
            <a:t>A blend of member and team hosting </a:t>
          </a:r>
          <a:endParaRPr lang="en-US" dirty="0"/>
        </a:p>
      </dgm:t>
    </dgm:pt>
    <dgm:pt modelId="{1B1E9D26-7727-4094-8945-58983669906E}" type="parTrans" cxnId="{DF4C387D-47B7-4F7A-8F41-D99A84E8BCB9}">
      <dgm:prSet/>
      <dgm:spPr/>
      <dgm:t>
        <a:bodyPr/>
        <a:lstStyle/>
        <a:p>
          <a:endParaRPr lang="en-US"/>
        </a:p>
      </dgm:t>
    </dgm:pt>
    <dgm:pt modelId="{5CA8E18F-82BE-4255-895A-F9C0FB0B1173}" type="sibTrans" cxnId="{DF4C387D-47B7-4F7A-8F41-D99A84E8BCB9}">
      <dgm:prSet/>
      <dgm:spPr/>
      <dgm:t>
        <a:bodyPr/>
        <a:lstStyle/>
        <a:p>
          <a:endParaRPr lang="en-US"/>
        </a:p>
      </dgm:t>
    </dgm:pt>
    <dgm:pt modelId="{DA1C9E5A-A39C-44D6-9838-55FD365AD38B}" type="pres">
      <dgm:prSet presAssocID="{324FA359-FC92-41E0-BC3E-7EB8181E8963}" presName="root" presStyleCnt="0">
        <dgm:presLayoutVars>
          <dgm:dir/>
          <dgm:resizeHandles val="exact"/>
        </dgm:presLayoutVars>
      </dgm:prSet>
      <dgm:spPr/>
    </dgm:pt>
    <dgm:pt modelId="{5CA4E16E-FF91-46A8-AD1F-557468ED1B23}" type="pres">
      <dgm:prSet presAssocID="{B7418CA1-3797-402C-B359-38D3C04677F2}" presName="compNode" presStyleCnt="0"/>
      <dgm:spPr/>
    </dgm:pt>
    <dgm:pt modelId="{1D4C97EA-3730-4B4E-9B81-8FF93A03F7E4}" type="pres">
      <dgm:prSet presAssocID="{B7418CA1-3797-402C-B359-38D3C04677F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D5C18C7C-FFAC-4D52-9FFB-57545AA95A0A}" type="pres">
      <dgm:prSet presAssocID="{B7418CA1-3797-402C-B359-38D3C04677F2}" presName="spaceRect" presStyleCnt="0"/>
      <dgm:spPr/>
    </dgm:pt>
    <dgm:pt modelId="{C3D7B266-5BB6-4389-80F6-5D0FC96F53CC}" type="pres">
      <dgm:prSet presAssocID="{B7418CA1-3797-402C-B359-38D3C04677F2}" presName="textRect" presStyleLbl="revTx" presStyleIdx="0" presStyleCnt="3">
        <dgm:presLayoutVars>
          <dgm:chMax val="1"/>
          <dgm:chPref val="1"/>
        </dgm:presLayoutVars>
      </dgm:prSet>
      <dgm:spPr/>
    </dgm:pt>
    <dgm:pt modelId="{1EEF3980-C2FB-4ACB-9FB3-639C5E4E68C9}" type="pres">
      <dgm:prSet presAssocID="{5296E0C5-5F69-475F-98D5-0C0AB5BAF44B}" presName="sibTrans" presStyleCnt="0"/>
      <dgm:spPr/>
    </dgm:pt>
    <dgm:pt modelId="{9C962C8B-BB36-44CF-8EA8-D9D797FC04A4}" type="pres">
      <dgm:prSet presAssocID="{6CB894C3-6D5D-4F5A-B241-68FE3F922CC6}" presName="compNode" presStyleCnt="0"/>
      <dgm:spPr/>
    </dgm:pt>
    <dgm:pt modelId="{BD734710-F9FE-4DB4-ABEE-0CF8335D7C9B}" type="pres">
      <dgm:prSet presAssocID="{6CB894C3-6D5D-4F5A-B241-68FE3F922CC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EB757AA8-0909-411E-849A-0533556E685B}" type="pres">
      <dgm:prSet presAssocID="{6CB894C3-6D5D-4F5A-B241-68FE3F922CC6}" presName="spaceRect" presStyleCnt="0"/>
      <dgm:spPr/>
    </dgm:pt>
    <dgm:pt modelId="{10B5F25F-0418-45C0-8EF9-7784401A1F04}" type="pres">
      <dgm:prSet presAssocID="{6CB894C3-6D5D-4F5A-B241-68FE3F922CC6}" presName="textRect" presStyleLbl="revTx" presStyleIdx="1" presStyleCnt="3">
        <dgm:presLayoutVars>
          <dgm:chMax val="1"/>
          <dgm:chPref val="1"/>
        </dgm:presLayoutVars>
      </dgm:prSet>
      <dgm:spPr/>
    </dgm:pt>
    <dgm:pt modelId="{B3403CC0-46AF-4614-A978-8D65F75E50F5}" type="pres">
      <dgm:prSet presAssocID="{C48BD5BF-B17F-445F-8681-9A3D831C844E}" presName="sibTrans" presStyleCnt="0"/>
      <dgm:spPr/>
    </dgm:pt>
    <dgm:pt modelId="{CD40BB0B-20C9-446C-BA81-B6387D6D9BAE}" type="pres">
      <dgm:prSet presAssocID="{0FD4876D-F135-4611-95A7-20CC43A434A3}" presName="compNode" presStyleCnt="0"/>
      <dgm:spPr/>
    </dgm:pt>
    <dgm:pt modelId="{218BCD2E-F7CB-4C63-8B25-EAFEE7E6821B}" type="pres">
      <dgm:prSet presAssocID="{0FD4876D-F135-4611-95A7-20CC43A434A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C2259BB5-988A-4BEA-BDD2-E63DA97D55E9}" type="pres">
      <dgm:prSet presAssocID="{0FD4876D-F135-4611-95A7-20CC43A434A3}" presName="spaceRect" presStyleCnt="0"/>
      <dgm:spPr/>
    </dgm:pt>
    <dgm:pt modelId="{77BB8BA4-C3EE-4C51-9AC7-8DD67565F305}" type="pres">
      <dgm:prSet presAssocID="{0FD4876D-F135-4611-95A7-20CC43A434A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457E818-2DD7-4BE6-B9D9-4859B64B2F40}" type="presOf" srcId="{0FD4876D-F135-4611-95A7-20CC43A434A3}" destId="{77BB8BA4-C3EE-4C51-9AC7-8DD67565F305}" srcOrd="0" destOrd="0" presId="urn:microsoft.com/office/officeart/2018/2/layout/IconLabelList"/>
    <dgm:cxn modelId="{E3A3102F-E4A4-4118-B5A0-09BAD81F6876}" type="presOf" srcId="{6CB894C3-6D5D-4F5A-B241-68FE3F922CC6}" destId="{10B5F25F-0418-45C0-8EF9-7784401A1F04}" srcOrd="0" destOrd="0" presId="urn:microsoft.com/office/officeart/2018/2/layout/IconLabelList"/>
    <dgm:cxn modelId="{06191833-2EF6-4981-BFA9-475DDEE29676}" type="presOf" srcId="{324FA359-FC92-41E0-BC3E-7EB8181E8963}" destId="{DA1C9E5A-A39C-44D6-9838-55FD365AD38B}" srcOrd="0" destOrd="0" presId="urn:microsoft.com/office/officeart/2018/2/layout/IconLabelList"/>
    <dgm:cxn modelId="{FFB60939-DE73-4A03-9C85-45993B73C7B8}" type="presOf" srcId="{B7418CA1-3797-402C-B359-38D3C04677F2}" destId="{C3D7B266-5BB6-4389-80F6-5D0FC96F53CC}" srcOrd="0" destOrd="0" presId="urn:microsoft.com/office/officeart/2018/2/layout/IconLabelList"/>
    <dgm:cxn modelId="{C6944948-6BA3-4223-A4ED-93EB7B33B947}" srcId="{324FA359-FC92-41E0-BC3E-7EB8181E8963}" destId="{B7418CA1-3797-402C-B359-38D3C04677F2}" srcOrd="0" destOrd="0" parTransId="{B2782987-4EB7-46A7-BF76-08848B6538AC}" sibTransId="{5296E0C5-5F69-475F-98D5-0C0AB5BAF44B}"/>
    <dgm:cxn modelId="{1C6EA578-B59B-4B76-A6A6-26040635CDCC}" srcId="{324FA359-FC92-41E0-BC3E-7EB8181E8963}" destId="{6CB894C3-6D5D-4F5A-B241-68FE3F922CC6}" srcOrd="1" destOrd="0" parTransId="{4E2A4C87-4F05-4D29-A54A-424B9DCCE756}" sibTransId="{C48BD5BF-B17F-445F-8681-9A3D831C844E}"/>
    <dgm:cxn modelId="{DF4C387D-47B7-4F7A-8F41-D99A84E8BCB9}" srcId="{324FA359-FC92-41E0-BC3E-7EB8181E8963}" destId="{0FD4876D-F135-4611-95A7-20CC43A434A3}" srcOrd="2" destOrd="0" parTransId="{1B1E9D26-7727-4094-8945-58983669906E}" sibTransId="{5CA8E18F-82BE-4255-895A-F9C0FB0B1173}"/>
    <dgm:cxn modelId="{87279EB6-ED02-4FBD-A6BD-F83BEC151045}" type="presParOf" srcId="{DA1C9E5A-A39C-44D6-9838-55FD365AD38B}" destId="{5CA4E16E-FF91-46A8-AD1F-557468ED1B23}" srcOrd="0" destOrd="0" presId="urn:microsoft.com/office/officeart/2018/2/layout/IconLabelList"/>
    <dgm:cxn modelId="{24D688CE-FF4A-4102-ACAB-B433A4842C0A}" type="presParOf" srcId="{5CA4E16E-FF91-46A8-AD1F-557468ED1B23}" destId="{1D4C97EA-3730-4B4E-9B81-8FF93A03F7E4}" srcOrd="0" destOrd="0" presId="urn:microsoft.com/office/officeart/2018/2/layout/IconLabelList"/>
    <dgm:cxn modelId="{022B2744-6691-4A79-BADA-2A8EC49F593E}" type="presParOf" srcId="{5CA4E16E-FF91-46A8-AD1F-557468ED1B23}" destId="{D5C18C7C-FFAC-4D52-9FFB-57545AA95A0A}" srcOrd="1" destOrd="0" presId="urn:microsoft.com/office/officeart/2018/2/layout/IconLabelList"/>
    <dgm:cxn modelId="{D9069C72-A56C-4B44-B471-94AF7C06C810}" type="presParOf" srcId="{5CA4E16E-FF91-46A8-AD1F-557468ED1B23}" destId="{C3D7B266-5BB6-4389-80F6-5D0FC96F53CC}" srcOrd="2" destOrd="0" presId="urn:microsoft.com/office/officeart/2018/2/layout/IconLabelList"/>
    <dgm:cxn modelId="{50F2FAB2-DD29-4644-8F07-170AFCA049D5}" type="presParOf" srcId="{DA1C9E5A-A39C-44D6-9838-55FD365AD38B}" destId="{1EEF3980-C2FB-4ACB-9FB3-639C5E4E68C9}" srcOrd="1" destOrd="0" presId="urn:microsoft.com/office/officeart/2018/2/layout/IconLabelList"/>
    <dgm:cxn modelId="{2B799224-A615-49C3-94CE-38E761EAE072}" type="presParOf" srcId="{DA1C9E5A-A39C-44D6-9838-55FD365AD38B}" destId="{9C962C8B-BB36-44CF-8EA8-D9D797FC04A4}" srcOrd="2" destOrd="0" presId="urn:microsoft.com/office/officeart/2018/2/layout/IconLabelList"/>
    <dgm:cxn modelId="{49EBA192-0245-49AF-8B00-4F0B98A0B0BE}" type="presParOf" srcId="{9C962C8B-BB36-44CF-8EA8-D9D797FC04A4}" destId="{BD734710-F9FE-4DB4-ABEE-0CF8335D7C9B}" srcOrd="0" destOrd="0" presId="urn:microsoft.com/office/officeart/2018/2/layout/IconLabelList"/>
    <dgm:cxn modelId="{1E0A62BC-71AF-4E9D-B531-A244BCA076B0}" type="presParOf" srcId="{9C962C8B-BB36-44CF-8EA8-D9D797FC04A4}" destId="{EB757AA8-0909-411E-849A-0533556E685B}" srcOrd="1" destOrd="0" presId="urn:microsoft.com/office/officeart/2018/2/layout/IconLabelList"/>
    <dgm:cxn modelId="{8910D457-3268-49BD-81A4-4D0560B35F85}" type="presParOf" srcId="{9C962C8B-BB36-44CF-8EA8-D9D797FC04A4}" destId="{10B5F25F-0418-45C0-8EF9-7784401A1F04}" srcOrd="2" destOrd="0" presId="urn:microsoft.com/office/officeart/2018/2/layout/IconLabelList"/>
    <dgm:cxn modelId="{4E7E6C8C-9668-45A5-B26C-61D86AD9FCB3}" type="presParOf" srcId="{DA1C9E5A-A39C-44D6-9838-55FD365AD38B}" destId="{B3403CC0-46AF-4614-A978-8D65F75E50F5}" srcOrd="3" destOrd="0" presId="urn:microsoft.com/office/officeart/2018/2/layout/IconLabelList"/>
    <dgm:cxn modelId="{B1C9A5E5-900A-4641-8A62-0170EA1A4CC7}" type="presParOf" srcId="{DA1C9E5A-A39C-44D6-9838-55FD365AD38B}" destId="{CD40BB0B-20C9-446C-BA81-B6387D6D9BAE}" srcOrd="4" destOrd="0" presId="urn:microsoft.com/office/officeart/2018/2/layout/IconLabelList"/>
    <dgm:cxn modelId="{26AE58B7-8B02-41D8-9137-D7AA42186D1C}" type="presParOf" srcId="{CD40BB0B-20C9-446C-BA81-B6387D6D9BAE}" destId="{218BCD2E-F7CB-4C63-8B25-EAFEE7E6821B}" srcOrd="0" destOrd="0" presId="urn:microsoft.com/office/officeart/2018/2/layout/IconLabelList"/>
    <dgm:cxn modelId="{FB573D1E-A191-4282-9AAE-E12F3EF54731}" type="presParOf" srcId="{CD40BB0B-20C9-446C-BA81-B6387D6D9BAE}" destId="{C2259BB5-988A-4BEA-BDD2-E63DA97D55E9}" srcOrd="1" destOrd="0" presId="urn:microsoft.com/office/officeart/2018/2/layout/IconLabelList"/>
    <dgm:cxn modelId="{6ECA93C9-1F4E-4587-B080-3565C0984D38}" type="presParOf" srcId="{CD40BB0B-20C9-446C-BA81-B6387D6D9BAE}" destId="{77BB8BA4-C3EE-4C51-9AC7-8DD67565F30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C97EA-3730-4B4E-9B81-8FF93A03F7E4}">
      <dsp:nvSpPr>
        <dsp:cNvPr id="0" name=""/>
        <dsp:cNvSpPr/>
      </dsp:nvSpPr>
      <dsp:spPr>
        <a:xfrm>
          <a:off x="890763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7B266-5BB6-4389-80F6-5D0FC96F53CC}">
      <dsp:nvSpPr>
        <dsp:cNvPr id="0" name=""/>
        <dsp:cNvSpPr/>
      </dsp:nvSpPr>
      <dsp:spPr>
        <a:xfrm>
          <a:off x="291148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latin typeface="Verdana"/>
              <a:ea typeface="Verdana"/>
            </a:rPr>
            <a:t>7 member meet-ups hosted </a:t>
          </a:r>
          <a:endParaRPr lang="en-US" sz="1600" kern="1200" dirty="0">
            <a:latin typeface="Verdana"/>
            <a:ea typeface="Verdana"/>
          </a:endParaRPr>
        </a:p>
      </dsp:txBody>
      <dsp:txXfrm>
        <a:off x="291148" y="2456435"/>
        <a:ext cx="2180418" cy="720000"/>
      </dsp:txXfrm>
    </dsp:sp>
    <dsp:sp modelId="{BD734710-F9FE-4DB4-ABEE-0CF8335D7C9B}">
      <dsp:nvSpPr>
        <dsp:cNvPr id="0" name=""/>
        <dsp:cNvSpPr/>
      </dsp:nvSpPr>
      <dsp:spPr>
        <a:xfrm>
          <a:off x="3452755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B5F25F-0418-45C0-8EF9-7784401A1F04}">
      <dsp:nvSpPr>
        <dsp:cNvPr id="0" name=""/>
        <dsp:cNvSpPr/>
      </dsp:nvSpPr>
      <dsp:spPr>
        <a:xfrm>
          <a:off x="2853140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latin typeface="Verdana"/>
              <a:ea typeface="Verdana"/>
            </a:rPr>
            <a:t>289 members engaged </a:t>
          </a:r>
          <a:endParaRPr lang="en-US" sz="1600" kern="1200" dirty="0">
            <a:latin typeface="Verdana"/>
            <a:ea typeface="Verdana"/>
          </a:endParaRPr>
        </a:p>
      </dsp:txBody>
      <dsp:txXfrm>
        <a:off x="2853140" y="2456435"/>
        <a:ext cx="2180418" cy="720000"/>
      </dsp:txXfrm>
    </dsp:sp>
    <dsp:sp modelId="{218BCD2E-F7CB-4C63-8B25-EAFEE7E6821B}">
      <dsp:nvSpPr>
        <dsp:cNvPr id="0" name=""/>
        <dsp:cNvSpPr/>
      </dsp:nvSpPr>
      <dsp:spPr>
        <a:xfrm>
          <a:off x="6014747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B8BA4-C3EE-4C51-9AC7-8DD67565F305}">
      <dsp:nvSpPr>
        <dsp:cNvPr id="0" name=""/>
        <dsp:cNvSpPr/>
      </dsp:nvSpPr>
      <dsp:spPr>
        <a:xfrm>
          <a:off x="5415132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latin typeface="Verdana"/>
              <a:ea typeface="Verdana"/>
            </a:rPr>
            <a:t>A blend of member and team hosting </a:t>
          </a:r>
          <a:endParaRPr lang="en-US" sz="1600" kern="1200" dirty="0"/>
        </a:p>
      </dsp:txBody>
      <dsp:txXfrm>
        <a:off x="5415132" y="2456435"/>
        <a:ext cx="2180418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1B843-584D-404F-B8F0-1D15EFB8FC81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86D15-3406-4846-8027-86BACE103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578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EF4EE-9E4E-48E5-8A58-41DA7D4B739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4AB1A-9E80-4776-8B1F-EBEA23224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49" y="4838701"/>
            <a:ext cx="5438775" cy="3908425"/>
          </a:xfrm>
        </p:spPr>
        <p:txBody>
          <a:bodyPr/>
          <a:lstStyle/>
          <a:p>
            <a:endParaRPr lang="en-GB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4AB1A-9E80-4776-8B1F-EBEA2322444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655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664200" cy="4167187"/>
          </a:xfrm>
        </p:spPr>
        <p:txBody>
          <a:bodyPr/>
          <a:lstStyle/>
          <a:p>
            <a:endParaRPr lang="en-GB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4AB1A-9E80-4776-8B1F-EBEA2322444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444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664200" cy="4167187"/>
          </a:xfrm>
        </p:spPr>
        <p:txBody>
          <a:bodyPr/>
          <a:lstStyle/>
          <a:p>
            <a:endParaRPr lang="en-GB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4AB1A-9E80-4776-8B1F-EBEA2322444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771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664200" cy="4167187"/>
          </a:xfrm>
        </p:spPr>
        <p:txBody>
          <a:bodyPr/>
          <a:lstStyle/>
          <a:p>
            <a:endParaRPr lang="en-GB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4AB1A-9E80-4776-8B1F-EBEA2322444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493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664200" cy="4167187"/>
          </a:xfrm>
        </p:spPr>
        <p:txBody>
          <a:bodyPr/>
          <a:lstStyle/>
          <a:p>
            <a:endParaRPr lang="en-GB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4AB1A-9E80-4776-8B1F-EBEA2322444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061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664200" cy="4167187"/>
          </a:xfrm>
        </p:spPr>
        <p:txBody>
          <a:bodyPr/>
          <a:lstStyle/>
          <a:p>
            <a:r>
              <a:rPr lang="en-GB">
                <a:solidFill>
                  <a:srgbClr val="FF0000"/>
                </a:solidFill>
              </a:rPr>
              <a:t>Share this link in the chat &gt;</a:t>
            </a:r>
          </a:p>
          <a:p>
            <a:r>
              <a:rPr lang="en-GB">
                <a:solidFill>
                  <a:srgbClr val="FF0000"/>
                </a:solidFill>
              </a:rPr>
              <a:t> https://jamboard.google.com/d/1WW_wRgrjJHowv8kHDrVqSn8QHRRLg172_tp_PEmEUvI/edit?usp=sharing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4AB1A-9E80-4776-8B1F-EBEA2322444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66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60007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80340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57947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7605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81979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62756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64160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19136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7484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0248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32418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59F5D-A450-D947-892D-A7160901704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7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3" Type="http://schemas.openxmlformats.org/officeDocument/2006/relationships/image" Target="../media/image4.png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119539"/>
            <a:ext cx="9144000" cy="4738461"/>
          </a:xfrm>
          <a:prstGeom prst="rect">
            <a:avLst/>
          </a:prstGeom>
          <a:gradFill>
            <a:gsLst>
              <a:gs pos="0">
                <a:srgbClr val="8488C4"/>
              </a:gs>
              <a:gs pos="18000">
                <a:srgbClr val="D4DEFF"/>
              </a:gs>
              <a:gs pos="69000">
                <a:srgbClr val="41C6CD"/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732922" y="3519128"/>
            <a:ext cx="6400800" cy="1964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4000" b="1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204661" y="5634181"/>
            <a:ext cx="6400800" cy="670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02334"/>
            <a:ext cx="5457322" cy="14762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6BE789-D9DA-49B3-817D-B043F26EE6F1}"/>
              </a:ext>
            </a:extLst>
          </p:cNvPr>
          <p:cNvSpPr txBox="1"/>
          <p:nvPr/>
        </p:nvSpPr>
        <p:spPr>
          <a:xfrm>
            <a:off x="1204661" y="2926080"/>
            <a:ext cx="6907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>
                <a:latin typeface="Verdana" panose="020B0604030504040204" pitchFamily="34" charset="0"/>
                <a:ea typeface="Verdana" panose="020B0604030504040204" pitchFamily="34" charset="0"/>
              </a:rPr>
              <a:t>An update on </a:t>
            </a:r>
          </a:p>
          <a:p>
            <a:pPr algn="ctr"/>
            <a:r>
              <a:rPr lang="en-GB" sz="3600" b="1">
                <a:latin typeface="Verdana" panose="020B0604030504040204" pitchFamily="34" charset="0"/>
                <a:ea typeface="Verdana" panose="020B0604030504040204" pitchFamily="34" charset="0"/>
              </a:rPr>
              <a:t>Member Meet-ups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0153B6-33AB-4858-9390-04C0166F4FAB}"/>
              </a:ext>
            </a:extLst>
          </p:cNvPr>
          <p:cNvSpPr txBox="1"/>
          <p:nvPr/>
        </p:nvSpPr>
        <p:spPr>
          <a:xfrm>
            <a:off x="1770278" y="4849978"/>
            <a:ext cx="5464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/>
              <a:t>The story so far…</a:t>
            </a:r>
          </a:p>
        </p:txBody>
      </p:sp>
    </p:spTree>
    <p:extLst>
      <p:ext uri="{BB962C8B-B14F-4D97-AF65-F5344CB8AC3E}">
        <p14:creationId xmlns:p14="http://schemas.microsoft.com/office/powerpoint/2010/main" val="2573602011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ext&#10;&#10;Description automatically generated">
            <a:extLst>
              <a:ext uri="{FF2B5EF4-FFF2-40B4-BE49-F238E27FC236}">
                <a16:creationId xmlns:a16="http://schemas.microsoft.com/office/drawing/2014/main" id="{69F5406E-10C9-4F74-918D-D9DF8B390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157" y="6316"/>
            <a:ext cx="5319686" cy="6839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001571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6E0480B-F87B-4158-B2B5-0E5CEDF28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858" y="473"/>
            <a:ext cx="5572281" cy="685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490456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ext&#10;&#10;Description automatically generated">
            <a:extLst>
              <a:ext uri="{FF2B5EF4-FFF2-40B4-BE49-F238E27FC236}">
                <a16:creationId xmlns:a16="http://schemas.microsoft.com/office/drawing/2014/main" id="{69F5406E-10C9-4F74-918D-D9DF8B390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157" y="6316"/>
            <a:ext cx="5319686" cy="6839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725203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4231AC-DA37-4667-985F-B3E1F325A5A8}"/>
              </a:ext>
            </a:extLst>
          </p:cNvPr>
          <p:cNvSpPr txBox="1"/>
          <p:nvPr/>
        </p:nvSpPr>
        <p:spPr>
          <a:xfrm>
            <a:off x="702259" y="503872"/>
            <a:ext cx="674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Verdana" panose="020B0604030504040204" pitchFamily="34" charset="0"/>
                <a:ea typeface="Verdana" panose="020B0604030504040204" pitchFamily="34" charset="0"/>
              </a:rPr>
              <a:t>Background &amp; context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0DE2C0-775C-4573-960D-8EA3BA090D49}"/>
              </a:ext>
            </a:extLst>
          </p:cNvPr>
          <p:cNvSpPr txBox="1"/>
          <p:nvPr/>
        </p:nvSpPr>
        <p:spPr>
          <a:xfrm>
            <a:off x="806993" y="1916582"/>
            <a:ext cx="7912725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latin typeface="Verdana"/>
                <a:ea typeface="+mn-lt"/>
                <a:cs typeface="+mn-lt"/>
              </a:rPr>
              <a:t>Purpose</a:t>
            </a:r>
            <a:endParaRPr lang="en-US" dirty="0">
              <a:latin typeface="Verdana"/>
              <a:ea typeface="+mn-lt"/>
              <a:cs typeface="+mn-lt"/>
            </a:endParaRPr>
          </a:p>
          <a:p>
            <a:endParaRPr lang="en-US" dirty="0">
              <a:latin typeface="Verdana"/>
              <a:ea typeface="+mn-lt"/>
              <a:cs typeface="+mn-lt"/>
            </a:endParaRPr>
          </a:p>
          <a:p>
            <a:r>
              <a:rPr lang="en-GB" dirty="0">
                <a:latin typeface="Verdana"/>
                <a:ea typeface="+mn-lt"/>
                <a:cs typeface="+mn-lt"/>
              </a:rPr>
              <a:t>•Create an opportunity for CLDSC members to come together informally - to share and reflect on their practice experiences and the challenges they face</a:t>
            </a:r>
            <a:endParaRPr lang="en-GB" dirty="0">
              <a:latin typeface="Verdana"/>
              <a:ea typeface="Verdana"/>
              <a:cs typeface="Verdana"/>
            </a:endParaRPr>
          </a:p>
          <a:p>
            <a:endParaRPr lang="en-GB" b="1" dirty="0">
              <a:latin typeface="Verdana"/>
              <a:ea typeface="+mn-lt"/>
              <a:cs typeface="+mn-lt"/>
            </a:endParaRPr>
          </a:p>
          <a:p>
            <a:r>
              <a:rPr lang="en-GB" b="1" dirty="0">
                <a:latin typeface="Verdana"/>
                <a:ea typeface="+mn-lt"/>
                <a:cs typeface="+mn-lt"/>
              </a:rPr>
              <a:t>Context within wider CLDSC activity – support to members</a:t>
            </a:r>
            <a:endParaRPr lang="en-GB" dirty="0">
              <a:latin typeface="Verdana"/>
              <a:ea typeface="+mn-lt"/>
              <a:cs typeface="+mn-lt"/>
            </a:endParaRPr>
          </a:p>
          <a:p>
            <a:endParaRPr lang="en-GB" b="1" dirty="0">
              <a:latin typeface="Verdana"/>
              <a:ea typeface="+mn-lt"/>
              <a:cs typeface="+mn-lt"/>
            </a:endParaRPr>
          </a:p>
          <a:p>
            <a:r>
              <a:rPr lang="en-GB" dirty="0">
                <a:latin typeface="Verdana"/>
                <a:ea typeface="+mn-lt"/>
                <a:cs typeface="+mn-lt"/>
              </a:rPr>
              <a:t>•Professional learning activities linked to Growing the Learning Culture, Competent Practitioner Framework and </a:t>
            </a:r>
            <a:r>
              <a:rPr lang="en-GB" dirty="0" err="1">
                <a:latin typeface="Verdana"/>
                <a:ea typeface="+mn-lt"/>
                <a:cs typeface="+mn-lt"/>
              </a:rPr>
              <a:t>i</a:t>
            </a:r>
            <a:r>
              <a:rPr lang="en-GB" dirty="0">
                <a:latin typeface="Verdana"/>
                <a:ea typeface="+mn-lt"/>
                <a:cs typeface="+mn-lt"/>
              </a:rPr>
              <a:t>-develop</a:t>
            </a:r>
            <a:endParaRPr lang="en-GB">
              <a:latin typeface="Verdana"/>
              <a:ea typeface="Verdana"/>
              <a:cs typeface="Verdana"/>
            </a:endParaRPr>
          </a:p>
          <a:p>
            <a:endParaRPr lang="en-GB" dirty="0">
              <a:latin typeface="Verdana"/>
              <a:ea typeface="+mn-lt"/>
              <a:cs typeface="+mn-lt"/>
            </a:endParaRPr>
          </a:p>
          <a:p>
            <a:r>
              <a:rPr lang="en-GB" dirty="0">
                <a:latin typeface="Verdana"/>
                <a:ea typeface="+mn-lt"/>
                <a:cs typeface="+mn-lt"/>
              </a:rPr>
              <a:t>•New developments in Buddying &amp; Mentoring </a:t>
            </a:r>
            <a:endParaRPr lang="en-GB">
              <a:latin typeface="Verdana"/>
              <a:ea typeface="Verdana"/>
              <a:cs typeface="Verdana"/>
            </a:endParaRPr>
          </a:p>
          <a:p>
            <a:endParaRPr lang="en-GB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31044579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4231AC-DA37-4667-985F-B3E1F325A5A8}"/>
              </a:ext>
            </a:extLst>
          </p:cNvPr>
          <p:cNvSpPr txBox="1"/>
          <p:nvPr/>
        </p:nvSpPr>
        <p:spPr>
          <a:xfrm>
            <a:off x="717059" y="380177"/>
            <a:ext cx="7886700" cy="1133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>
                <a:latin typeface="Verdana"/>
                <a:ea typeface="Verdana"/>
                <a:cs typeface="+mj-cs"/>
              </a:rPr>
              <a:t>Success!?</a:t>
            </a:r>
          </a:p>
        </p:txBody>
      </p:sp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/>
              <a:t> </a:t>
            </a:r>
          </a:p>
        </p:txBody>
      </p:sp>
      <p:graphicFrame>
        <p:nvGraphicFramePr>
          <p:cNvPr id="10" name="TextBox 2">
            <a:extLst>
              <a:ext uri="{FF2B5EF4-FFF2-40B4-BE49-F238E27FC236}">
                <a16:creationId xmlns:a16="http://schemas.microsoft.com/office/drawing/2014/main" id="{D67FF507-B5EB-464D-95BE-D6CC66EBAD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641939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42761150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4231AC-DA37-4667-985F-B3E1F325A5A8}"/>
              </a:ext>
            </a:extLst>
          </p:cNvPr>
          <p:cNvSpPr txBox="1"/>
          <p:nvPr/>
        </p:nvSpPr>
        <p:spPr>
          <a:xfrm>
            <a:off x="702259" y="503872"/>
            <a:ext cx="674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Verdana" panose="020B0604030504040204" pitchFamily="34" charset="0"/>
                <a:ea typeface="Verdana" panose="020B0604030504040204" pitchFamily="34" charset="0"/>
              </a:rPr>
              <a:t>Topics and attendance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F40927E-384A-4A76-977F-7EC79FEDB4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102976"/>
              </p:ext>
            </p:extLst>
          </p:nvPr>
        </p:nvGraphicFramePr>
        <p:xfrm>
          <a:off x="1218779" y="1711342"/>
          <a:ext cx="6729984" cy="3859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315">
                  <a:extLst>
                    <a:ext uri="{9D8B030D-6E8A-4147-A177-3AD203B41FA5}">
                      <a16:colId xmlns:a16="http://schemas.microsoft.com/office/drawing/2014/main" val="2153075194"/>
                    </a:ext>
                  </a:extLst>
                </a:gridCol>
                <a:gridCol w="1643669">
                  <a:extLst>
                    <a:ext uri="{9D8B030D-6E8A-4147-A177-3AD203B41FA5}">
                      <a16:colId xmlns:a16="http://schemas.microsoft.com/office/drawing/2014/main" val="2208639490"/>
                    </a:ext>
                  </a:extLst>
                </a:gridCol>
              </a:tblGrid>
              <a:tr h="47325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May - 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Verdana"/>
                        </a:rPr>
                        <a:t>Creating connections, reinforcing relationships 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Verdana"/>
                        </a:rPr>
                        <a:t>90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1387650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June - </a:t>
                      </a:r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Digitally agile or digitally fragile?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64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230439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July - </a:t>
                      </a:r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Sharing digital learning tools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29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100643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August – 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Verdana"/>
                        </a:rPr>
                        <a:t>Engagement </a:t>
                      </a:r>
                      <a:endParaRPr lang="en-GB" b="1">
                        <a:solidFill>
                          <a:schemeClr val="tx1"/>
                        </a:solidFill>
                        <a:latin typeface="Verdan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42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826818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September – 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Verdana"/>
                        </a:rPr>
                        <a:t>Get the kettle on</a:t>
                      </a:r>
                      <a:endParaRPr lang="en-GB" b="1" dirty="0">
                        <a:solidFill>
                          <a:schemeClr val="tx1"/>
                        </a:solidFill>
                        <a:latin typeface="Verdan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20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227686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October – 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Verdana"/>
                        </a:rPr>
                        <a:t>Challenge Poverty Week</a:t>
                      </a:r>
                      <a:endParaRPr lang="en-GB" b="1" dirty="0">
                        <a:solidFill>
                          <a:schemeClr val="tx1"/>
                        </a:solidFill>
                        <a:latin typeface="Verdan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20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341292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Verdana"/>
                        </a:rPr>
                        <a:t>November – 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Verdana"/>
                        </a:rPr>
                        <a:t>Climate change </a:t>
                      </a:r>
                      <a:endParaRPr lang="en-GB" b="1">
                        <a:solidFill>
                          <a:schemeClr val="tx1"/>
                        </a:solidFill>
                        <a:latin typeface="Verdan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Verdana"/>
                        </a:rPr>
                        <a:t>24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796508"/>
                  </a:ext>
                </a:extLst>
              </a:tr>
              <a:tr h="459981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Verdan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Verdan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9119175"/>
                  </a:ext>
                </a:extLst>
              </a:tr>
            </a:tbl>
          </a:graphicData>
        </a:graphic>
      </p:graphicFrame>
      <p:pic>
        <p:nvPicPr>
          <p:cNvPr id="9" name="Graphic 8" descr="Connections outline">
            <a:extLst>
              <a:ext uri="{FF2B5EF4-FFF2-40B4-BE49-F238E27FC236}">
                <a16:creationId xmlns:a16="http://schemas.microsoft.com/office/drawing/2014/main" id="{6BDE5A6B-779E-4519-851C-F17E908746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34920" y="5460936"/>
            <a:ext cx="914400" cy="914400"/>
          </a:xfrm>
          <a:prstGeom prst="rect">
            <a:avLst/>
          </a:prstGeom>
        </p:spPr>
      </p:pic>
      <p:pic>
        <p:nvPicPr>
          <p:cNvPr id="11" name="Graphic 10" descr="Laptop with solid fill">
            <a:extLst>
              <a:ext uri="{FF2B5EF4-FFF2-40B4-BE49-F238E27FC236}">
                <a16:creationId xmlns:a16="http://schemas.microsoft.com/office/drawing/2014/main" id="{BB584F38-FD92-43A5-8E2B-1B75DE6876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44045" y="5457829"/>
            <a:ext cx="914400" cy="914400"/>
          </a:xfrm>
          <a:prstGeom prst="rect">
            <a:avLst/>
          </a:prstGeom>
        </p:spPr>
      </p:pic>
      <p:pic>
        <p:nvPicPr>
          <p:cNvPr id="13" name="Graphic 12" descr="Coffee with solid fill">
            <a:extLst>
              <a:ext uri="{FF2B5EF4-FFF2-40B4-BE49-F238E27FC236}">
                <a16:creationId xmlns:a16="http://schemas.microsoft.com/office/drawing/2014/main" id="{89DBA51A-9B50-4BC7-8349-E4291550918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26027" y="5319432"/>
            <a:ext cx="1050721" cy="1050721"/>
          </a:xfrm>
          <a:prstGeom prst="rect">
            <a:avLst/>
          </a:prstGeom>
        </p:spPr>
      </p:pic>
      <p:pic>
        <p:nvPicPr>
          <p:cNvPr id="15" name="Graphic 14" descr="Earth globe: Africa and Europe with solid fill">
            <a:extLst>
              <a:ext uri="{FF2B5EF4-FFF2-40B4-BE49-F238E27FC236}">
                <a16:creationId xmlns:a16="http://schemas.microsoft.com/office/drawing/2014/main" id="{A7982638-3FA4-4131-A8D8-4490E3D359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49746" y="5458303"/>
            <a:ext cx="914400" cy="914400"/>
          </a:xfrm>
          <a:prstGeom prst="rect">
            <a:avLst/>
          </a:prstGeom>
        </p:spPr>
      </p:pic>
      <p:pic>
        <p:nvPicPr>
          <p:cNvPr id="17" name="Graphic 16" descr="Ear with solid fill">
            <a:extLst>
              <a:ext uri="{FF2B5EF4-FFF2-40B4-BE49-F238E27FC236}">
                <a16:creationId xmlns:a16="http://schemas.microsoft.com/office/drawing/2014/main" id="{E0EAD47E-14FC-45B0-8FDD-9767B5AA1EA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55918" y="54557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890401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4231AC-DA37-4667-985F-B3E1F325A5A8}"/>
              </a:ext>
            </a:extLst>
          </p:cNvPr>
          <p:cNvSpPr txBox="1"/>
          <p:nvPr/>
        </p:nvSpPr>
        <p:spPr>
          <a:xfrm>
            <a:off x="702259" y="503872"/>
            <a:ext cx="674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Verdana" panose="020B0604030504040204" pitchFamily="34" charset="0"/>
                <a:ea typeface="Verdana" panose="020B0604030504040204" pitchFamily="34" charset="0"/>
              </a:rPr>
              <a:t>So what does this mean?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0DE2C0-775C-4573-960D-8EA3BA090D49}"/>
              </a:ext>
            </a:extLst>
          </p:cNvPr>
          <p:cNvSpPr txBox="1"/>
          <p:nvPr/>
        </p:nvSpPr>
        <p:spPr>
          <a:xfrm>
            <a:off x="806993" y="1894637"/>
            <a:ext cx="7912725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Verdana"/>
                <a:ea typeface="Verdana"/>
              </a:rPr>
              <a:t>Started off well attended by members - </a:t>
            </a:r>
            <a:r>
              <a:rPr lang="en-GB" dirty="0">
                <a:latin typeface="Verdana"/>
                <a:ea typeface="Verdana"/>
              </a:rPr>
              <a:t>attendance has varied since, although sustained at no less than 20 attendees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Verdana"/>
                <a:ea typeface="Verdana"/>
              </a:rPr>
              <a:t>Meet-ups are reaching different people</a:t>
            </a:r>
            <a:r>
              <a:rPr lang="en-GB" dirty="0">
                <a:latin typeface="Verdana"/>
                <a:ea typeface="Verdana"/>
              </a:rPr>
              <a:t>, as the data shows it is not the same people attending each time – suggesting members register if a topic is interesting or relevant to their practice/job role 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Verdana"/>
                <a:ea typeface="Verdana"/>
                <a:cs typeface="Verdana"/>
              </a:rPr>
              <a:t>Lots we don’t know… </a:t>
            </a:r>
            <a:endParaRPr lang="en-GB" b="1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612170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4231AC-DA37-4667-985F-B3E1F325A5A8}"/>
              </a:ext>
            </a:extLst>
          </p:cNvPr>
          <p:cNvSpPr txBox="1"/>
          <p:nvPr/>
        </p:nvSpPr>
        <p:spPr>
          <a:xfrm>
            <a:off x="702259" y="503872"/>
            <a:ext cx="674461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latin typeface="Verdana"/>
                <a:ea typeface="Verdana"/>
              </a:rPr>
              <a:t>Some questions to think about…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0DE2C0-775C-4573-960D-8EA3BA090D49}"/>
              </a:ext>
            </a:extLst>
          </p:cNvPr>
          <p:cNvSpPr txBox="1"/>
          <p:nvPr/>
        </p:nvSpPr>
        <p:spPr>
          <a:xfrm>
            <a:off x="702259" y="1623975"/>
            <a:ext cx="79127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Are the meet-ups </a:t>
            </a:r>
            <a:r>
              <a:rPr lang="en-GB" b="1">
                <a:latin typeface="Verdana" panose="020B0604030504040204" pitchFamily="34" charset="0"/>
                <a:ea typeface="Verdana" panose="020B0604030504040204" pitchFamily="34" charset="0"/>
              </a:rPr>
              <a:t>valued and useful?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Are they </a:t>
            </a:r>
            <a:r>
              <a:rPr lang="en-GB" b="1">
                <a:latin typeface="Verdana" panose="020B0604030504040204" pitchFamily="34" charset="0"/>
                <a:ea typeface="Verdana" panose="020B0604030504040204" pitchFamily="34" charset="0"/>
              </a:rPr>
              <a:t>sustainable </a:t>
            </a: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in the current form?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Would</a:t>
            </a:r>
            <a:r>
              <a:rPr lang="en-GB" b="1">
                <a:latin typeface="Verdana" panose="020B0604030504040204" pitchFamily="34" charset="0"/>
                <a:ea typeface="Verdana" panose="020B0604030504040204" pitchFamily="34" charset="0"/>
              </a:rPr>
              <a:t> more members be interested in ‘hosting’ </a:t>
            </a: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and taking lead – a member-led support initiative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>
                <a:latin typeface="Verdana" panose="020B0604030504040204" pitchFamily="34" charset="0"/>
                <a:ea typeface="Verdana" panose="020B0604030504040204" pitchFamily="34" charset="0"/>
              </a:rPr>
              <a:t>If so, </a:t>
            </a: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what are the practical ways to do this that would work for the majority of members?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>
                <a:latin typeface="Verdana" panose="020B0604030504040204" pitchFamily="34" charset="0"/>
                <a:ea typeface="Verdana" panose="020B0604030504040204" pitchFamily="34" charset="0"/>
              </a:rPr>
              <a:t>If not, </a:t>
            </a: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are the member meet-ups something that should be: </a:t>
            </a:r>
            <a:b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GB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A – Dropped altogether?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B – Frequency reduced?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>
                <a:latin typeface="Verdana" panose="020B0604030504040204" pitchFamily="34" charset="0"/>
                <a:ea typeface="Verdana" panose="020B0604030504040204" pitchFamily="34" charset="0"/>
              </a:rPr>
              <a:t>C – Connections built and maintained in other ways?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b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Graphic 4" descr="Questions with solid fill">
            <a:extLst>
              <a:ext uri="{FF2B5EF4-FFF2-40B4-BE49-F238E27FC236}">
                <a16:creationId xmlns:a16="http://schemas.microsoft.com/office/drawing/2014/main" id="{8F5C5AEC-BCF4-481C-A6A4-3822E93477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27919" y="1732135"/>
            <a:ext cx="1100937" cy="1100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44800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6E0480B-F87B-4158-B2B5-0E5CEDF28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858" y="473"/>
            <a:ext cx="5572281" cy="685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4079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10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Douglas Heede</dc:creator>
  <cp:revision>64</cp:revision>
  <cp:lastPrinted>2018-10-04T11:07:35Z</cp:lastPrinted>
  <dcterms:created xsi:type="dcterms:W3CDTF">2017-03-09T10:49:59Z</dcterms:created>
  <dcterms:modified xsi:type="dcterms:W3CDTF">2020-12-02T09:53:26Z</dcterms:modified>
</cp:coreProperties>
</file>