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5" r:id="rId5"/>
    <p:sldId id="296" r:id="rId6"/>
    <p:sldId id="306" r:id="rId7"/>
    <p:sldId id="314" r:id="rId8"/>
    <p:sldId id="316" r:id="rId9"/>
    <p:sldId id="294" r:id="rId10"/>
    <p:sldId id="315" r:id="rId11"/>
    <p:sldId id="317" r:id="rId12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9B06C-F343-4E0B-8E79-4D068EEA6626}" v="2" dt="2023-11-06T22:24:14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75" d="100"/>
          <a:sy n="75" d="100"/>
        </p:scale>
        <p:origin x="3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62A5AE42-7DC1-8140-9B13-146984FDEF22}" type="datetimeFigureOut">
              <a:rPr lang="en-GB" smtClean="0"/>
              <a:t>13/11/2023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17369B77-94AB-0344-9EBF-9DB9EE8D3A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E8F75F72-8950-AF4F-9381-1D26FB547EA1}" type="datetimeFigureOut">
              <a:rPr lang="en-GB" smtClean="0"/>
              <a:t>13/11/2023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0775476F-A808-1F46-A368-07984F6DA2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3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775476F-A808-1F46-A368-07984F6DA22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1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0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1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en-GB" sz="46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en-GB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GB" sz="3200"/>
            </a:lvl1pPr>
            <a:lvl2pPr>
              <a:defRPr lang="en-GB" sz="2800"/>
            </a:lvl2pPr>
            <a:lvl3pPr>
              <a:defRPr lang="en-GB" sz="2400"/>
            </a:lvl3pPr>
            <a:lvl4pPr>
              <a:defRPr lang="en-GB" sz="2000"/>
            </a:lvl4pPr>
            <a:lvl5pPr>
              <a:defRPr lang="en-GB" sz="2000"/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n-GB" sz="3200"/>
            </a:lvl1pPr>
            <a:lvl2pPr marL="457200" indent="0">
              <a:buNone/>
              <a:defRPr lang="en-GB" sz="2800"/>
            </a:lvl2pPr>
            <a:lvl3pPr marL="914400" indent="0">
              <a:buNone/>
              <a:defRPr lang="en-GB" sz="2400"/>
            </a:lvl3pPr>
            <a:lvl4pPr marL="1371600" indent="0">
              <a:buNone/>
              <a:defRPr lang="en-GB" sz="2000"/>
            </a:lvl4pPr>
            <a:lvl5pPr marL="1828800" indent="0">
              <a:buNone/>
              <a:defRPr lang="en-GB" sz="2000"/>
            </a:lvl5pPr>
            <a:lvl6pPr marL="2286000" indent="0">
              <a:buNone/>
              <a:defRPr lang="en-GB" sz="2000"/>
            </a:lvl6pPr>
            <a:lvl7pPr marL="2743200" indent="0">
              <a:buNone/>
              <a:defRPr lang="en-GB" sz="2000"/>
            </a:lvl7pPr>
            <a:lvl8pPr marL="3200400" indent="0">
              <a:buNone/>
              <a:defRPr lang="en-GB" sz="2000"/>
            </a:lvl8pPr>
            <a:lvl9pPr marL="3657600" indent="0">
              <a:buNone/>
              <a:defRPr lang="en-GB" sz="2000"/>
            </a:lvl9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en-GB" sz="2400"/>
            </a:lvl1pPr>
            <a:lvl2pPr marL="228600">
              <a:buClr>
                <a:srgbClr val="73292A"/>
              </a:buClr>
              <a:defRPr lang="en-GB" sz="2000"/>
            </a:lvl2pPr>
            <a:lvl3pPr marL="685800">
              <a:buClr>
                <a:srgbClr val="73292A"/>
              </a:buClr>
              <a:defRPr lang="en-GB" sz="1800"/>
            </a:lvl3pPr>
            <a:lvl4pPr marL="1143000">
              <a:buClr>
                <a:srgbClr val="73292A"/>
              </a:buClr>
              <a:defRPr lang="en-GB" sz="1600"/>
            </a:lvl4pPr>
            <a:lvl5pPr marL="1600200">
              <a:buClr>
                <a:srgbClr val="73292A"/>
              </a:buClr>
              <a:defRPr lang="en-GB" sz="16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en-GB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en-GB" sz="4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en-GB" sz="4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accent3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d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en-GB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bethparker@glasgowkelvin.ac.uk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7710" y="3052572"/>
            <a:ext cx="6156579" cy="963168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4000" dirty="0"/>
              <a:t>Holistic Outdoor Approaches within CLD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Beth Parker 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GB" dirty="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Agenda</a:t>
            </a:r>
            <a:endParaRPr lang="en-GB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GB">
                <a:latin typeface="Gill Sans Nova Light" panose="020B0302020104020203" pitchFamily="34" charset="0"/>
                <a:cs typeface="Calibri"/>
              </a:rPr>
              <a:t>Research </a:t>
            </a:r>
            <a:endParaRPr lang="en-GB" dirty="0">
              <a:latin typeface="Gill Sans Nova Light" panose="020B0302020104020203" pitchFamily="34" charset="0"/>
              <a:cs typeface="Calibri"/>
            </a:endParaRPr>
          </a:p>
          <a:p>
            <a:pPr rtl="0"/>
            <a:r>
              <a:rPr lang="en-GB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Findings </a:t>
            </a:r>
          </a:p>
          <a:p>
            <a:pPr rtl="0"/>
            <a:r>
              <a:rPr lang="en-GB" dirty="0">
                <a:latin typeface="Gill Sans Nova Light" panose="020B0302020104020203" pitchFamily="34" charset="0"/>
                <a:cs typeface="Calibri"/>
              </a:rPr>
              <a:t>Food for Thought </a:t>
            </a:r>
            <a:endParaRPr lang="en-GB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MSc Education for Sustainable Futures in Adult, Community &amp; Youth Contexts. </a:t>
            </a:r>
          </a:p>
          <a:p>
            <a:pPr rtl="0"/>
            <a:r>
              <a:rPr lang="en-GB" dirty="0"/>
              <a:t>BA (hons) Community Development </a:t>
            </a:r>
          </a:p>
          <a:p>
            <a:pPr rtl="0"/>
            <a:r>
              <a:rPr lang="en-GB" dirty="0"/>
              <a:t>Merging both courses together to design my MSc research.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Outdoor Education with Women: Bringing in more humanistic approaches to learning in nature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84E7724-3A9B-EF26-2BC7-F5708BC3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856C30-DB6B-8540-2E39-53F87CAB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/>
          <a:p>
            <a:r>
              <a:rPr lang="en-US" dirty="0"/>
              <a:t>Theory of Constructivism </a:t>
            </a:r>
          </a:p>
          <a:p>
            <a:r>
              <a:rPr lang="en-US" dirty="0"/>
              <a:t>Play Theories in connection with Nature </a:t>
            </a:r>
          </a:p>
          <a:p>
            <a:r>
              <a:rPr lang="en-US" dirty="0"/>
              <a:t>Ethical Considerations 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C5C50E0D-F80A-639C-67F7-B734FF8ED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en-GB" smtClean="0"/>
              <a:pPr rtl="0"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69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 anchor="ctr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GB" dirty="0"/>
              <a:t>Findings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GB" dirty="0"/>
              <a:t>Life-long learning </a:t>
            </a:r>
          </a:p>
          <a:p>
            <a:pPr rtl="0"/>
            <a:r>
              <a:rPr lang="en-GB" dirty="0"/>
              <a:t>Importance of integration of outdoor education and community development. </a:t>
            </a:r>
          </a:p>
          <a:p>
            <a:pPr rtl="0"/>
            <a:r>
              <a:rPr lang="en-GB" dirty="0"/>
              <a:t>Connections to Nature </a:t>
            </a:r>
          </a:p>
          <a:p>
            <a:pPr rtl="0"/>
            <a:r>
              <a:rPr lang="en-GB" dirty="0"/>
              <a:t>Confidence Growth </a:t>
            </a:r>
          </a:p>
          <a:p>
            <a:pPr rtl="0"/>
            <a:r>
              <a:rPr lang="en-GB" dirty="0"/>
              <a:t>Women’s Achievements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8848" y="3268242"/>
            <a:ext cx="3200400" cy="2042608"/>
          </a:xfrm>
          <a:prstGeom prst="rect">
            <a:avLst/>
          </a:prstGeom>
          <a:noFill/>
        </p:spPr>
      </p:pic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008" y="6356350"/>
            <a:ext cx="2743200" cy="365125"/>
          </a:xfrm>
        </p:spPr>
        <p:txBody>
          <a:bodyPr rtlCol="0" anchor="ctr">
            <a:normAutofit/>
          </a:bodyPr>
          <a:lstStyle>
            <a:defPPr>
              <a:defRPr lang="en-GB"/>
            </a:defPPr>
          </a:lstStyle>
          <a:p>
            <a:pPr rtl="0">
              <a:spcAft>
                <a:spcPts val="600"/>
              </a:spcAft>
            </a:pPr>
            <a:fld id="{294A09A9-5501-47C1-A89A-A340965A2BE2}" type="slidenum">
              <a:rPr lang="en-GB" smtClean="0"/>
              <a:pPr rtl="0"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defPPr>
              <a:defRPr lang="en-GB"/>
            </a:defPPr>
          </a:lstStyle>
          <a:p>
            <a:r>
              <a:rPr lang="en-GB" dirty="0"/>
              <a:t>Financial Barriers to outdoor education and childcare </a:t>
            </a:r>
          </a:p>
          <a:p>
            <a:r>
              <a:rPr lang="en-GB" dirty="0"/>
              <a:t>Patriarchy within Outdoor Education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0973951-F033-4D84-04A3-EFBB8630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Food for Thought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3BBA072-20F9-31B7-56DE-31A198FDE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/>
          <a:p>
            <a:r>
              <a:rPr lang="en-US" dirty="0"/>
              <a:t>How do we continue to move closer to realising the full potential of outdoor education as a transformative and empowering experience for all within the CLD sector?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29542-0860-8980-96B2-B3F9B48B18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en-GB" smtClean="0"/>
              <a:pPr rtl="0"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37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7043-F9D4-CF87-54A5-BE89DF6D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find 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FFB0F-A00C-EF2E-FB99-5A53DBC46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Twitter @bethstephaniecd</a:t>
            </a:r>
          </a:p>
          <a:p>
            <a:r>
              <a:rPr lang="en-GB" dirty="0"/>
              <a:t>Email </a:t>
            </a:r>
            <a:r>
              <a:rPr lang="en-GB" dirty="0">
                <a:hlinkClick r:id="rId2"/>
              </a:rPr>
              <a:t>bethparker@glasgowkelvin.ac.uk</a:t>
            </a:r>
            <a:r>
              <a:rPr lang="en-GB" dirty="0"/>
              <a:t> </a:t>
            </a:r>
          </a:p>
          <a:p>
            <a:r>
              <a:rPr lang="en-GB" dirty="0"/>
              <a:t>LinkedIn – Beth Parker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CE711-1658-318F-EA76-5EF0D22BB3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72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7_TF56410444_Win32" id="{28F79E5F-1BE5-42C9-A610-CFFA28326A1C}" vid="{D035A384-0AAF-401E-9042-89215ED03E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FCA92813C7DA4A926F7DD683064C36" ma:contentTypeVersion="14" ma:contentTypeDescription="Create a new document." ma:contentTypeScope="" ma:versionID="f09dbd3f4d03b05b87f643f67c452835">
  <xsd:schema xmlns:xsd="http://www.w3.org/2001/XMLSchema" xmlns:xs="http://www.w3.org/2001/XMLSchema" xmlns:p="http://schemas.microsoft.com/office/2006/metadata/properties" xmlns:ns2="196d7855-786e-4548-81c8-7692307be23d" xmlns:ns3="d06fdf3a-6b56-4ca8-a42f-a1c67bce0961" targetNamespace="http://schemas.microsoft.com/office/2006/metadata/properties" ma:root="true" ma:fieldsID="bc9f36bdc45c57e4ae4cdc249942e263" ns2:_="" ns3:_="">
    <xsd:import namespace="196d7855-786e-4548-81c8-7692307be23d"/>
    <xsd:import namespace="d06fdf3a-6b56-4ca8-a42f-a1c67bce09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DeletionDate" minOccurs="0"/>
                <xsd:element ref="ns2:MediaLengthInSecond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d7855-786e-4548-81c8-7692307be2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94d5e3d-88e3-4c55-b684-1c81dd55b7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eletionDate" ma:index="18" nillable="true" ma:displayName="Deletion Date" ma:description="Delete this file after 3 years" ma:format="DateOnly" ma:internalName="DeletionDate">
      <xsd:simpleType>
        <xsd:restriction base="dms:DateTim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fdf3a-6b56-4ca8-a42f-a1c67bce09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ad7874e-f9c1-4da6-a92a-d5c33bdfdf8c}" ma:internalName="TaxCatchAll" ma:showField="CatchAllData" ma:web="d06fdf3a-6b56-4ca8-a42f-a1c67bce09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6fdf3a-6b56-4ca8-a42f-a1c67bce0961" xsi:nil="true"/>
    <lcf76f155ced4ddcb4097134ff3c332f xmlns="196d7855-786e-4548-81c8-7692307be23d">
      <Terms xmlns="http://schemas.microsoft.com/office/infopath/2007/PartnerControls"/>
    </lcf76f155ced4ddcb4097134ff3c332f>
    <DeletionDate xmlns="196d7855-786e-4548-81c8-7692307be23d" xsi:nil="true"/>
  </documentManagement>
</p:properties>
</file>

<file path=customXml/itemProps1.xml><?xml version="1.0" encoding="utf-8"?>
<ds:datastoreItem xmlns:ds="http://schemas.openxmlformats.org/officeDocument/2006/customXml" ds:itemID="{407ABD9A-AFE3-4FAB-9EC4-6CB11A346EC5}"/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purl.org/dc/dcmitype/"/>
    <ds:schemaRef ds:uri="http://purl.org/dc/terms/"/>
    <ds:schemaRef ds:uri="b55df51d-37fa-4ae3-babb-f864c4334e9f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8314567-e8ae-4837-9172-a142636f07ae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{969DE379-9590-43FF-9C8D-6E832A7D4474}tf56410444_win32</Template>
  <TotalTime>15252</TotalTime>
  <Words>162</Words>
  <Application>Microsoft Office PowerPoint</Application>
  <PresentationFormat>Widescreen</PresentationFormat>
  <Paragraphs>41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Holistic Outdoor Approaches within CLD</vt:lpstr>
      <vt:lpstr>Agenda</vt:lpstr>
      <vt:lpstr>Introduction</vt:lpstr>
      <vt:lpstr>Outdoor Education with Women: Bringing in more humanistic approaches to learning in nature</vt:lpstr>
      <vt:lpstr>Methodology</vt:lpstr>
      <vt:lpstr>Findings</vt:lpstr>
      <vt:lpstr>Food for Thought</vt:lpstr>
      <vt:lpstr>Where to find 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Holistic Outdoor Approaches within CLD</dc:title>
  <dc:creator>Beth Parker (student)</dc:creator>
  <cp:lastModifiedBy>Kirsty Gemmell</cp:lastModifiedBy>
  <cp:revision>2</cp:revision>
  <dcterms:created xsi:type="dcterms:W3CDTF">2023-10-16T14:43:34Z</dcterms:created>
  <dcterms:modified xsi:type="dcterms:W3CDTF">2023-11-13T14:05:36Z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0x01010014FCA92813C7DA4A926F7DD683064C36</vt:lpwstr>
  </property>
</Properties>
</file>