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62" r:id="rId5"/>
    <p:sldId id="259" r:id="rId6"/>
    <p:sldId id="260" r:id="rId7"/>
    <p:sldId id="263" r:id="rId8"/>
    <p:sldId id="266" r:id="rId9"/>
    <p:sldId id="264" r:id="rId10"/>
    <p:sldId id="274" r:id="rId11"/>
    <p:sldId id="275" r:id="rId12"/>
    <p:sldId id="270" r:id="rId13"/>
    <p:sldId id="271" r:id="rId14"/>
    <p:sldId id="277" r:id="rId15"/>
    <p:sldId id="281" r:id="rId16"/>
    <p:sldId id="278" r:id="rId17"/>
    <p:sldId id="28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FA60C-614B-656F-1A8A-9F1D195356F5}" name="Kirsty Gemmell" initials="KG" userId="S::kirsty.gemmell@cldstandardscouncil.org.uk::28c0fc0e-d6a4-4573-b7ac-cb78ad7b8da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055C34-ACED-D0BE-9984-F68A3D590D93}" v="15" dt="2023-11-06T08:19:26.677"/>
    <p1510:client id="{5E5415A2-38CA-86DD-6A97-036024931DDC}" v="43" dt="2023-10-31T14:20:39.261"/>
    <p1510:client id="{5F344A29-F51F-CEF5-AF61-1C2D2631D500}" v="284" dt="2023-11-01T08:41:46.076"/>
    <p1510:client id="{660B2471-DA0F-4B85-83C3-23DC36F682F0}" v="2" dt="2023-11-01T09:16:56.083"/>
    <p1510:client id="{ED92FBA7-BA98-764F-52D2-75DCCDDC9E41}" v="161" dt="2023-11-03T15:43:37.658"/>
    <p1510:client id="{FF1A3EAD-062E-0C70-4A76-3AFC43537597}" v="145" dt="2023-10-31T14:30:07.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Maclennan" userId="e185162d-190d-44cd-a170-b68df6301498" providerId="ADAL" clId="{660B2471-DA0F-4B85-83C3-23DC36F682F0}"/>
    <pc:docChg chg="custSel modSld">
      <pc:chgData name="Steven Maclennan" userId="e185162d-190d-44cd-a170-b68df6301498" providerId="ADAL" clId="{660B2471-DA0F-4B85-83C3-23DC36F682F0}" dt="2023-11-01T09:17:13.406" v="16" actId="14100"/>
      <pc:docMkLst>
        <pc:docMk/>
      </pc:docMkLst>
      <pc:sldChg chg="addSp delSp modSp mod">
        <pc:chgData name="Steven Maclennan" userId="e185162d-190d-44cd-a170-b68df6301498" providerId="ADAL" clId="{660B2471-DA0F-4B85-83C3-23DC36F682F0}" dt="2023-11-01T09:17:13.406" v="16" actId="14100"/>
        <pc:sldMkLst>
          <pc:docMk/>
          <pc:sldMk cId="1040163596" sldId="270"/>
        </pc:sldMkLst>
        <pc:picChg chg="del">
          <ac:chgData name="Steven Maclennan" userId="e185162d-190d-44cd-a170-b68df6301498" providerId="ADAL" clId="{660B2471-DA0F-4B85-83C3-23DC36F682F0}" dt="2023-11-01T09:14:13.901" v="0" actId="478"/>
          <ac:picMkLst>
            <pc:docMk/>
            <pc:sldMk cId="1040163596" sldId="270"/>
            <ac:picMk id="4" creationId="{5A9699B1-4A4C-1113-7AB3-7DCCE006467E}"/>
          </ac:picMkLst>
        </pc:picChg>
        <pc:picChg chg="add del mod">
          <ac:chgData name="Steven Maclennan" userId="e185162d-190d-44cd-a170-b68df6301498" providerId="ADAL" clId="{660B2471-DA0F-4B85-83C3-23DC36F682F0}" dt="2023-11-01T09:15:34.316" v="10" actId="478"/>
          <ac:picMkLst>
            <pc:docMk/>
            <pc:sldMk cId="1040163596" sldId="270"/>
            <ac:picMk id="5" creationId="{47E67E2E-9FA6-9C4F-F2FF-E14314E7C9F0}"/>
          </ac:picMkLst>
        </pc:picChg>
        <pc:picChg chg="add mod">
          <ac:chgData name="Steven Maclennan" userId="e185162d-190d-44cd-a170-b68df6301498" providerId="ADAL" clId="{660B2471-DA0F-4B85-83C3-23DC36F682F0}" dt="2023-11-01T09:17:13.406" v="16" actId="14100"/>
          <ac:picMkLst>
            <pc:docMk/>
            <pc:sldMk cId="1040163596" sldId="270"/>
            <ac:picMk id="7" creationId="{6FBA4B60-0E62-6621-79B1-D2E4F7207891}"/>
          </ac:picMkLst>
        </pc:picChg>
      </pc:sldChg>
    </pc:docChg>
  </pc:docChgLst>
  <pc:docChgLst>
    <pc:chgData name="Kirsty Gemmell" userId="S::kirsty.gemmell@cldstandardscouncil.org.uk::28c0fc0e-d6a4-4573-b7ac-cb78ad7b8dad" providerId="AD" clId="Web-{ED92FBA7-BA98-764F-52D2-75DCCDDC9E41}"/>
    <pc:docChg chg="addSld delSld modSld">
      <pc:chgData name="Kirsty Gemmell" userId="S::kirsty.gemmell@cldstandardscouncil.org.uk::28c0fc0e-d6a4-4573-b7ac-cb78ad7b8dad" providerId="AD" clId="Web-{ED92FBA7-BA98-764F-52D2-75DCCDDC9E41}" dt="2023-11-03T15:43:37.658" v="142" actId="1076"/>
      <pc:docMkLst>
        <pc:docMk/>
      </pc:docMkLst>
      <pc:sldChg chg="addSp modSp">
        <pc:chgData name="Kirsty Gemmell" userId="S::kirsty.gemmell@cldstandardscouncil.org.uk::28c0fc0e-d6a4-4573-b7ac-cb78ad7b8dad" providerId="AD" clId="Web-{ED92FBA7-BA98-764F-52D2-75DCCDDC9E41}" dt="2023-11-03T15:35:09.230" v="127" actId="1076"/>
        <pc:sldMkLst>
          <pc:docMk/>
          <pc:sldMk cId="2955495740" sldId="259"/>
        </pc:sldMkLst>
        <pc:spChg chg="add mod">
          <ac:chgData name="Kirsty Gemmell" userId="S::kirsty.gemmell@cldstandardscouncil.org.uk::28c0fc0e-d6a4-4573-b7ac-cb78ad7b8dad" providerId="AD" clId="Web-{ED92FBA7-BA98-764F-52D2-75DCCDDC9E41}" dt="2023-11-03T15:35:09.230" v="127" actId="1076"/>
          <ac:spMkLst>
            <pc:docMk/>
            <pc:sldMk cId="2955495740" sldId="259"/>
            <ac:spMk id="5" creationId="{B0FB427E-3DAB-9A62-95A1-FF7B48A76CE1}"/>
          </ac:spMkLst>
        </pc:spChg>
      </pc:sldChg>
      <pc:sldChg chg="addSp modSp">
        <pc:chgData name="Kirsty Gemmell" userId="S::kirsty.gemmell@cldstandardscouncil.org.uk::28c0fc0e-d6a4-4573-b7ac-cb78ad7b8dad" providerId="AD" clId="Web-{ED92FBA7-BA98-764F-52D2-75DCCDDC9E41}" dt="2023-11-03T15:42:24.702" v="138" actId="1076"/>
        <pc:sldMkLst>
          <pc:docMk/>
          <pc:sldMk cId="1511780544" sldId="260"/>
        </pc:sldMkLst>
        <pc:spChg chg="add mod">
          <ac:chgData name="Kirsty Gemmell" userId="S::kirsty.gemmell@cldstandardscouncil.org.uk::28c0fc0e-d6a4-4573-b7ac-cb78ad7b8dad" providerId="AD" clId="Web-{ED92FBA7-BA98-764F-52D2-75DCCDDC9E41}" dt="2023-11-03T15:42:24.702" v="138" actId="1076"/>
          <ac:spMkLst>
            <pc:docMk/>
            <pc:sldMk cId="1511780544" sldId="260"/>
            <ac:spMk id="4" creationId="{CB191D1D-D401-6963-86C0-46DFBE4E9BDC}"/>
          </ac:spMkLst>
        </pc:spChg>
      </pc:sldChg>
      <pc:sldChg chg="addSp modSp">
        <pc:chgData name="Kirsty Gemmell" userId="S::kirsty.gemmell@cldstandardscouncil.org.uk::28c0fc0e-d6a4-4573-b7ac-cb78ad7b8dad" providerId="AD" clId="Web-{ED92FBA7-BA98-764F-52D2-75DCCDDC9E41}" dt="2023-11-03T15:35:35.778" v="134" actId="1076"/>
        <pc:sldMkLst>
          <pc:docMk/>
          <pc:sldMk cId="2829834753" sldId="262"/>
        </pc:sldMkLst>
        <pc:spChg chg="add mod">
          <ac:chgData name="Kirsty Gemmell" userId="S::kirsty.gemmell@cldstandardscouncil.org.uk::28c0fc0e-d6a4-4573-b7ac-cb78ad7b8dad" providerId="AD" clId="Web-{ED92FBA7-BA98-764F-52D2-75DCCDDC9E41}" dt="2023-11-03T15:35:35.778" v="134" actId="1076"/>
          <ac:spMkLst>
            <pc:docMk/>
            <pc:sldMk cId="2829834753" sldId="262"/>
            <ac:spMk id="4" creationId="{58041326-698E-A401-F88F-9B4D5B195DE8}"/>
          </ac:spMkLst>
        </pc:spChg>
      </pc:sldChg>
      <pc:sldChg chg="addSp modSp">
        <pc:chgData name="Kirsty Gemmell" userId="S::kirsty.gemmell@cldstandardscouncil.org.uk::28c0fc0e-d6a4-4573-b7ac-cb78ad7b8dad" providerId="AD" clId="Web-{ED92FBA7-BA98-764F-52D2-75DCCDDC9E41}" dt="2023-11-03T15:42:14.873" v="137" actId="1076"/>
        <pc:sldMkLst>
          <pc:docMk/>
          <pc:sldMk cId="3937421684" sldId="263"/>
        </pc:sldMkLst>
        <pc:spChg chg="mod">
          <ac:chgData name="Kirsty Gemmell" userId="S::kirsty.gemmell@cldstandardscouncil.org.uk::28c0fc0e-d6a4-4573-b7ac-cb78ad7b8dad" providerId="AD" clId="Web-{ED92FBA7-BA98-764F-52D2-75DCCDDC9E41}" dt="2023-11-03T15:34:33.197" v="119" actId="1076"/>
          <ac:spMkLst>
            <pc:docMk/>
            <pc:sldMk cId="3937421684" sldId="263"/>
            <ac:spMk id="3" creationId="{4E114FE1-748B-7011-9429-6DF00ED4F2A6}"/>
          </ac:spMkLst>
        </pc:spChg>
        <pc:spChg chg="add mod">
          <ac:chgData name="Kirsty Gemmell" userId="S::kirsty.gemmell@cldstandardscouncil.org.uk::28c0fc0e-d6a4-4573-b7ac-cb78ad7b8dad" providerId="AD" clId="Web-{ED92FBA7-BA98-764F-52D2-75DCCDDC9E41}" dt="2023-11-03T15:42:14.873" v="137" actId="1076"/>
          <ac:spMkLst>
            <pc:docMk/>
            <pc:sldMk cId="3937421684" sldId="263"/>
            <ac:spMk id="5" creationId="{53330FBB-275B-B1BC-B779-D3819595BFD5}"/>
          </ac:spMkLst>
        </pc:spChg>
      </pc:sldChg>
      <pc:sldChg chg="addSp modSp">
        <pc:chgData name="Kirsty Gemmell" userId="S::kirsty.gemmell@cldstandardscouncil.org.uk::28c0fc0e-d6a4-4573-b7ac-cb78ad7b8dad" providerId="AD" clId="Web-{ED92FBA7-BA98-764F-52D2-75DCCDDC9E41}" dt="2023-11-03T15:41:56.482" v="135" actId="1076"/>
        <pc:sldMkLst>
          <pc:docMk/>
          <pc:sldMk cId="3435457448" sldId="264"/>
        </pc:sldMkLst>
        <pc:spChg chg="add mod">
          <ac:chgData name="Kirsty Gemmell" userId="S::kirsty.gemmell@cldstandardscouncil.org.uk::28c0fc0e-d6a4-4573-b7ac-cb78ad7b8dad" providerId="AD" clId="Web-{ED92FBA7-BA98-764F-52D2-75DCCDDC9E41}" dt="2023-11-03T15:41:56.482" v="135" actId="1076"/>
          <ac:spMkLst>
            <pc:docMk/>
            <pc:sldMk cId="3435457448" sldId="264"/>
            <ac:spMk id="11" creationId="{54DA581B-94EE-D7E7-2C67-6DBE11B220D1}"/>
          </ac:spMkLst>
        </pc:spChg>
      </pc:sldChg>
      <pc:sldChg chg="addSp modSp">
        <pc:chgData name="Kirsty Gemmell" userId="S::kirsty.gemmell@cldstandardscouncil.org.uk::28c0fc0e-d6a4-4573-b7ac-cb78ad7b8dad" providerId="AD" clId="Web-{ED92FBA7-BA98-764F-52D2-75DCCDDC9E41}" dt="2023-11-03T15:42:07.217" v="136" actId="1076"/>
        <pc:sldMkLst>
          <pc:docMk/>
          <pc:sldMk cId="1149028026" sldId="266"/>
        </pc:sldMkLst>
        <pc:spChg chg="mod">
          <ac:chgData name="Kirsty Gemmell" userId="S::kirsty.gemmell@cldstandardscouncil.org.uk::28c0fc0e-d6a4-4573-b7ac-cb78ad7b8dad" providerId="AD" clId="Web-{ED92FBA7-BA98-764F-52D2-75DCCDDC9E41}" dt="2023-11-03T15:33:27.788" v="109" actId="1076"/>
          <ac:spMkLst>
            <pc:docMk/>
            <pc:sldMk cId="1149028026" sldId="266"/>
            <ac:spMk id="2" creationId="{02225F4A-4914-F286-31CB-2F99861EF120}"/>
          </ac:spMkLst>
        </pc:spChg>
        <pc:spChg chg="add mod">
          <ac:chgData name="Kirsty Gemmell" userId="S::kirsty.gemmell@cldstandardscouncil.org.uk::28c0fc0e-d6a4-4573-b7ac-cb78ad7b8dad" providerId="AD" clId="Web-{ED92FBA7-BA98-764F-52D2-75DCCDDC9E41}" dt="2023-11-03T15:32:08.894" v="94" actId="1076"/>
          <ac:spMkLst>
            <pc:docMk/>
            <pc:sldMk cId="1149028026" sldId="266"/>
            <ac:spMk id="3" creationId="{949E9FF4-3E13-087A-BBED-99431B9D2192}"/>
          </ac:spMkLst>
        </pc:spChg>
        <pc:spChg chg="mod">
          <ac:chgData name="Kirsty Gemmell" userId="S::kirsty.gemmell@cldstandardscouncil.org.uk::28c0fc0e-d6a4-4573-b7ac-cb78ad7b8dad" providerId="AD" clId="Web-{ED92FBA7-BA98-764F-52D2-75DCCDDC9E41}" dt="2023-11-03T15:32:03.347" v="93" actId="20577"/>
          <ac:spMkLst>
            <pc:docMk/>
            <pc:sldMk cId="1149028026" sldId="266"/>
            <ac:spMk id="5" creationId="{00000000-0000-0000-0000-000000000000}"/>
          </ac:spMkLst>
        </pc:spChg>
        <pc:spChg chg="add mod">
          <ac:chgData name="Kirsty Gemmell" userId="S::kirsty.gemmell@cldstandardscouncil.org.uk::28c0fc0e-d6a4-4573-b7ac-cb78ad7b8dad" providerId="AD" clId="Web-{ED92FBA7-BA98-764F-52D2-75DCCDDC9E41}" dt="2023-11-03T15:33:41.742" v="110" actId="1076"/>
          <ac:spMkLst>
            <pc:docMk/>
            <pc:sldMk cId="1149028026" sldId="266"/>
            <ac:spMk id="6" creationId="{B0B20C72-2E4E-20AE-F06E-7222E98AC1D1}"/>
          </ac:spMkLst>
        </pc:spChg>
        <pc:spChg chg="add mod">
          <ac:chgData name="Kirsty Gemmell" userId="S::kirsty.gemmell@cldstandardscouncil.org.uk::28c0fc0e-d6a4-4573-b7ac-cb78ad7b8dad" providerId="AD" clId="Web-{ED92FBA7-BA98-764F-52D2-75DCCDDC9E41}" dt="2023-11-03T15:42:07.217" v="136" actId="1076"/>
          <ac:spMkLst>
            <pc:docMk/>
            <pc:sldMk cId="1149028026" sldId="266"/>
            <ac:spMk id="7" creationId="{98D59B93-D539-B5F5-C0CD-B7045CE39388}"/>
          </ac:spMkLst>
        </pc:spChg>
      </pc:sldChg>
      <pc:sldChg chg="addSp modSp">
        <pc:chgData name="Kirsty Gemmell" userId="S::kirsty.gemmell@cldstandardscouncil.org.uk::28c0fc0e-d6a4-4573-b7ac-cb78ad7b8dad" providerId="AD" clId="Web-{ED92FBA7-BA98-764F-52D2-75DCCDDC9E41}" dt="2023-11-03T15:42:50.172" v="139" actId="1076"/>
        <pc:sldMkLst>
          <pc:docMk/>
          <pc:sldMk cId="1040163596" sldId="270"/>
        </pc:sldMkLst>
        <pc:spChg chg="add mod">
          <ac:chgData name="Kirsty Gemmell" userId="S::kirsty.gemmell@cldstandardscouncil.org.uk::28c0fc0e-d6a4-4573-b7ac-cb78ad7b8dad" providerId="AD" clId="Web-{ED92FBA7-BA98-764F-52D2-75DCCDDC9E41}" dt="2023-11-03T15:29:50.216" v="57" actId="1076"/>
          <ac:spMkLst>
            <pc:docMk/>
            <pc:sldMk cId="1040163596" sldId="270"/>
            <ac:spMk id="3" creationId="{863D69EF-6BCB-68FD-FC8F-178909865BEC}"/>
          </ac:spMkLst>
        </pc:spChg>
        <pc:picChg chg="mod">
          <ac:chgData name="Kirsty Gemmell" userId="S::kirsty.gemmell@cldstandardscouncil.org.uk::28c0fc0e-d6a4-4573-b7ac-cb78ad7b8dad" providerId="AD" clId="Web-{ED92FBA7-BA98-764F-52D2-75DCCDDC9E41}" dt="2023-11-03T15:42:50.172" v="139" actId="1076"/>
          <ac:picMkLst>
            <pc:docMk/>
            <pc:sldMk cId="1040163596" sldId="270"/>
            <ac:picMk id="7" creationId="{6FBA4B60-0E62-6621-79B1-D2E4F7207891}"/>
          </ac:picMkLst>
        </pc:picChg>
      </pc:sldChg>
      <pc:sldChg chg="addSp modSp">
        <pc:chgData name="Kirsty Gemmell" userId="S::kirsty.gemmell@cldstandardscouncil.org.uk::28c0fc0e-d6a4-4573-b7ac-cb78ad7b8dad" providerId="AD" clId="Web-{ED92FBA7-BA98-764F-52D2-75DCCDDC9E41}" dt="2023-11-03T15:43:37.658" v="142" actId="1076"/>
        <pc:sldMkLst>
          <pc:docMk/>
          <pc:sldMk cId="2403334429" sldId="271"/>
        </pc:sldMkLst>
        <pc:spChg chg="mod">
          <ac:chgData name="Kirsty Gemmell" userId="S::kirsty.gemmell@cldstandardscouncil.org.uk::28c0fc0e-d6a4-4573-b7ac-cb78ad7b8dad" providerId="AD" clId="Web-{ED92FBA7-BA98-764F-52D2-75DCCDDC9E41}" dt="2023-11-03T15:28:42.542" v="44" actId="20577"/>
          <ac:spMkLst>
            <pc:docMk/>
            <pc:sldMk cId="2403334429" sldId="271"/>
            <ac:spMk id="2" creationId="{00000000-0000-0000-0000-000000000000}"/>
          </ac:spMkLst>
        </pc:spChg>
        <pc:spChg chg="mod">
          <ac:chgData name="Kirsty Gemmell" userId="S::kirsty.gemmell@cldstandardscouncil.org.uk::28c0fc0e-d6a4-4573-b7ac-cb78ad7b8dad" providerId="AD" clId="Web-{ED92FBA7-BA98-764F-52D2-75DCCDDC9E41}" dt="2023-11-03T15:43:37.658" v="142" actId="1076"/>
          <ac:spMkLst>
            <pc:docMk/>
            <pc:sldMk cId="2403334429" sldId="271"/>
            <ac:spMk id="5" creationId="{831EC2BA-4970-A952-00C6-1620B85C1B0A}"/>
          </ac:spMkLst>
        </pc:spChg>
        <pc:spChg chg="add mod">
          <ac:chgData name="Kirsty Gemmell" userId="S::kirsty.gemmell@cldstandardscouncil.org.uk::28c0fc0e-d6a4-4573-b7ac-cb78ad7b8dad" providerId="AD" clId="Web-{ED92FBA7-BA98-764F-52D2-75DCCDDC9E41}" dt="2023-11-03T15:29:03.683" v="49" actId="1076"/>
          <ac:spMkLst>
            <pc:docMk/>
            <pc:sldMk cId="2403334429" sldId="271"/>
            <ac:spMk id="6" creationId="{A7049541-E8FF-5EA9-2A33-C8DBC2A0ED3F}"/>
          </ac:spMkLst>
        </pc:spChg>
      </pc:sldChg>
      <pc:sldChg chg="addSp modSp">
        <pc:chgData name="Kirsty Gemmell" userId="S::kirsty.gemmell@cldstandardscouncil.org.uk::28c0fc0e-d6a4-4573-b7ac-cb78ad7b8dad" providerId="AD" clId="Web-{ED92FBA7-BA98-764F-52D2-75DCCDDC9E41}" dt="2023-11-03T15:30:24.421" v="65" actId="1076"/>
        <pc:sldMkLst>
          <pc:docMk/>
          <pc:sldMk cId="890856641" sldId="274"/>
        </pc:sldMkLst>
        <pc:spChg chg="add mod">
          <ac:chgData name="Kirsty Gemmell" userId="S::kirsty.gemmell@cldstandardscouncil.org.uk::28c0fc0e-d6a4-4573-b7ac-cb78ad7b8dad" providerId="AD" clId="Web-{ED92FBA7-BA98-764F-52D2-75DCCDDC9E41}" dt="2023-11-03T15:30:24.421" v="65" actId="1076"/>
          <ac:spMkLst>
            <pc:docMk/>
            <pc:sldMk cId="890856641" sldId="274"/>
            <ac:spMk id="8" creationId="{09164CF3-80B4-137E-1D7B-23D0242835C1}"/>
          </ac:spMkLst>
        </pc:spChg>
      </pc:sldChg>
      <pc:sldChg chg="addSp modSp">
        <pc:chgData name="Kirsty Gemmell" userId="S::kirsty.gemmell@cldstandardscouncil.org.uk::28c0fc0e-d6a4-4573-b7ac-cb78ad7b8dad" providerId="AD" clId="Web-{ED92FBA7-BA98-764F-52D2-75DCCDDC9E41}" dt="2023-11-03T15:30:09.561" v="61" actId="1076"/>
        <pc:sldMkLst>
          <pc:docMk/>
          <pc:sldMk cId="2563778037" sldId="275"/>
        </pc:sldMkLst>
        <pc:spChg chg="add mod">
          <ac:chgData name="Kirsty Gemmell" userId="S::kirsty.gemmell@cldstandardscouncil.org.uk::28c0fc0e-d6a4-4573-b7ac-cb78ad7b8dad" providerId="AD" clId="Web-{ED92FBA7-BA98-764F-52D2-75DCCDDC9E41}" dt="2023-11-03T15:30:09.561" v="61" actId="1076"/>
          <ac:spMkLst>
            <pc:docMk/>
            <pc:sldMk cId="2563778037" sldId="275"/>
            <ac:spMk id="8" creationId="{5B3D4D8F-1E40-A03C-E2DE-FDD67129753D}"/>
          </ac:spMkLst>
        </pc:spChg>
      </pc:sldChg>
      <pc:sldChg chg="addSp modSp">
        <pc:chgData name="Kirsty Gemmell" userId="S::kirsty.gemmell@cldstandardscouncil.org.uk::28c0fc0e-d6a4-4573-b7ac-cb78ad7b8dad" providerId="AD" clId="Web-{ED92FBA7-BA98-764F-52D2-75DCCDDC9E41}" dt="2023-11-03T15:28:24.025" v="36" actId="1076"/>
        <pc:sldMkLst>
          <pc:docMk/>
          <pc:sldMk cId="1123223011" sldId="277"/>
        </pc:sldMkLst>
        <pc:spChg chg="add mod">
          <ac:chgData name="Kirsty Gemmell" userId="S::kirsty.gemmell@cldstandardscouncil.org.uk::28c0fc0e-d6a4-4573-b7ac-cb78ad7b8dad" providerId="AD" clId="Web-{ED92FBA7-BA98-764F-52D2-75DCCDDC9E41}" dt="2023-11-03T15:28:24.025" v="36" actId="1076"/>
          <ac:spMkLst>
            <pc:docMk/>
            <pc:sldMk cId="1123223011" sldId="277"/>
            <ac:spMk id="2" creationId="{3A57556C-D2A4-91BA-B5EC-42D273515699}"/>
          </ac:spMkLst>
        </pc:spChg>
      </pc:sldChg>
      <pc:sldChg chg="addSp delSp modSp">
        <pc:chgData name="Kirsty Gemmell" userId="S::kirsty.gemmell@cldstandardscouncil.org.uk::28c0fc0e-d6a4-4573-b7ac-cb78ad7b8dad" providerId="AD" clId="Web-{ED92FBA7-BA98-764F-52D2-75DCCDDC9E41}" dt="2023-11-03T15:17:04.199" v="20" actId="1076"/>
        <pc:sldMkLst>
          <pc:docMk/>
          <pc:sldMk cId="1352556849" sldId="278"/>
        </pc:sldMkLst>
        <pc:spChg chg="add mod">
          <ac:chgData name="Kirsty Gemmell" userId="S::kirsty.gemmell@cldstandardscouncil.org.uk::28c0fc0e-d6a4-4573-b7ac-cb78ad7b8dad" providerId="AD" clId="Web-{ED92FBA7-BA98-764F-52D2-75DCCDDC9E41}" dt="2023-11-03T15:17:04.199" v="20" actId="1076"/>
          <ac:spMkLst>
            <pc:docMk/>
            <pc:sldMk cId="1352556849" sldId="278"/>
            <ac:spMk id="4" creationId="{670C3FE4-5B50-93C3-5956-36954FBC55D9}"/>
          </ac:spMkLst>
        </pc:spChg>
        <pc:picChg chg="add del mod">
          <ac:chgData name="Kirsty Gemmell" userId="S::kirsty.gemmell@cldstandardscouncil.org.uk::28c0fc0e-d6a4-4573-b7ac-cb78ad7b8dad" providerId="AD" clId="Web-{ED92FBA7-BA98-764F-52D2-75DCCDDC9E41}" dt="2023-11-03T15:12:50.954" v="1"/>
          <ac:picMkLst>
            <pc:docMk/>
            <pc:sldMk cId="1352556849" sldId="278"/>
            <ac:picMk id="3" creationId="{ECD23892-4306-7A6A-E6FB-1E7FD7D68EEB}"/>
          </ac:picMkLst>
        </pc:picChg>
      </pc:sldChg>
      <pc:sldChg chg="addSp delSp modSp del">
        <pc:chgData name="Kirsty Gemmell" userId="S::kirsty.gemmell@cldstandardscouncil.org.uk::28c0fc0e-d6a4-4573-b7ac-cb78ad7b8dad" providerId="AD" clId="Web-{ED92FBA7-BA98-764F-52D2-75DCCDDC9E41}" dt="2023-11-03T15:14:08.660" v="5"/>
        <pc:sldMkLst>
          <pc:docMk/>
          <pc:sldMk cId="2549990648" sldId="280"/>
        </pc:sldMkLst>
        <pc:picChg chg="add del mod">
          <ac:chgData name="Kirsty Gemmell" userId="S::kirsty.gemmell@cldstandardscouncil.org.uk::28c0fc0e-d6a4-4573-b7ac-cb78ad7b8dad" providerId="AD" clId="Web-{ED92FBA7-BA98-764F-52D2-75DCCDDC9E41}" dt="2023-11-03T15:12:59.907" v="3"/>
          <ac:picMkLst>
            <pc:docMk/>
            <pc:sldMk cId="2549990648" sldId="280"/>
            <ac:picMk id="2" creationId="{2A0714A3-AA7B-3AA5-7BE5-31CD7E184425}"/>
          </ac:picMkLst>
        </pc:picChg>
      </pc:sldChg>
      <pc:sldChg chg="addSp modSp">
        <pc:chgData name="Kirsty Gemmell" userId="S::kirsty.gemmell@cldstandardscouncil.org.uk::28c0fc0e-d6a4-4573-b7ac-cb78ad7b8dad" providerId="AD" clId="Web-{ED92FBA7-BA98-764F-52D2-75DCCDDC9E41}" dt="2023-11-03T15:27:45.133" v="30" actId="1076"/>
        <pc:sldMkLst>
          <pc:docMk/>
          <pc:sldMk cId="2309302215" sldId="281"/>
        </pc:sldMkLst>
        <pc:spChg chg="add mod">
          <ac:chgData name="Kirsty Gemmell" userId="S::kirsty.gemmell@cldstandardscouncil.org.uk::28c0fc0e-d6a4-4573-b7ac-cb78ad7b8dad" providerId="AD" clId="Web-{ED92FBA7-BA98-764F-52D2-75DCCDDC9E41}" dt="2023-11-03T15:27:45.133" v="30" actId="1076"/>
          <ac:spMkLst>
            <pc:docMk/>
            <pc:sldMk cId="2309302215" sldId="281"/>
            <ac:spMk id="6" creationId="{9BA09AF5-6DE6-498C-549E-4A59E33FFCAB}"/>
          </ac:spMkLst>
        </pc:spChg>
      </pc:sldChg>
      <pc:sldChg chg="addSp modSp add">
        <pc:chgData name="Kirsty Gemmell" userId="S::kirsty.gemmell@cldstandardscouncil.org.uk::28c0fc0e-d6a4-4573-b7ac-cb78ad7b8dad" providerId="AD" clId="Web-{ED92FBA7-BA98-764F-52D2-75DCCDDC9E41}" dt="2023-11-03T15:17:37.591" v="25" actId="1076"/>
        <pc:sldMkLst>
          <pc:docMk/>
          <pc:sldMk cId="1060214228" sldId="282"/>
        </pc:sldMkLst>
        <pc:spChg chg="add mod">
          <ac:chgData name="Kirsty Gemmell" userId="S::kirsty.gemmell@cldstandardscouncil.org.uk::28c0fc0e-d6a4-4573-b7ac-cb78ad7b8dad" providerId="AD" clId="Web-{ED92FBA7-BA98-764F-52D2-75DCCDDC9E41}" dt="2023-11-03T15:17:37.591" v="25" actId="1076"/>
          <ac:spMkLst>
            <pc:docMk/>
            <pc:sldMk cId="1060214228" sldId="282"/>
            <ac:spMk id="2" creationId="{922554E5-EC44-676E-F6A7-5F0B03060790}"/>
          </ac:spMkLst>
        </pc:spChg>
        <pc:spChg chg="mod">
          <ac:chgData name="Kirsty Gemmell" userId="S::kirsty.gemmell@cldstandardscouncil.org.uk::28c0fc0e-d6a4-4573-b7ac-cb78ad7b8dad" providerId="AD" clId="Web-{ED92FBA7-BA98-764F-52D2-75DCCDDC9E41}" dt="2023-11-03T15:15:58.743" v="7" actId="20577"/>
          <ac:spMkLst>
            <pc:docMk/>
            <pc:sldMk cId="1060214228" sldId="282"/>
            <ac:spMk id="5" creationId="{2840163C-B341-EEB8-907C-954FB2A4B341}"/>
          </ac:spMkLst>
        </pc:spChg>
      </pc:sldChg>
      <pc:sldChg chg="add del">
        <pc:chgData name="Kirsty Gemmell" userId="S::kirsty.gemmell@cldstandardscouncil.org.uk::28c0fc0e-d6a4-4573-b7ac-cb78ad7b8dad" providerId="AD" clId="Web-{ED92FBA7-BA98-764F-52D2-75DCCDDC9E41}" dt="2023-11-03T15:17:16.606" v="22"/>
        <pc:sldMkLst>
          <pc:docMk/>
          <pc:sldMk cId="1381108955" sldId="283"/>
        </pc:sldMkLst>
      </pc:sldChg>
      <pc:sldChg chg="add del replId">
        <pc:chgData name="Kirsty Gemmell" userId="S::kirsty.gemmell@cldstandardscouncil.org.uk::28c0fc0e-d6a4-4573-b7ac-cb78ad7b8dad" providerId="AD" clId="Web-{ED92FBA7-BA98-764F-52D2-75DCCDDC9E41}" dt="2023-11-03T15:32:50.146" v="99"/>
        <pc:sldMkLst>
          <pc:docMk/>
          <pc:sldMk cId="1918277895" sldId="283"/>
        </pc:sldMkLst>
      </pc:sldChg>
    </pc:docChg>
  </pc:docChgLst>
  <pc:docChgLst>
    <pc:chgData name="Steven Maclennan" userId="S::steven.maclennan@cldstandardscouncil.org.uk::e185162d-190d-44cd-a170-b68df6301498" providerId="AD" clId="Web-{0DAC6512-84B2-4EF9-BD21-E5D14094BA4F}"/>
    <pc:docChg chg="addSld delSld modSld sldOrd">
      <pc:chgData name="Steven Maclennan" userId="S::steven.maclennan@cldstandardscouncil.org.uk::e185162d-190d-44cd-a170-b68df6301498" providerId="AD" clId="Web-{0DAC6512-84B2-4EF9-BD21-E5D14094BA4F}" dt="2023-02-27T14:56:34.366" v="359" actId="1076"/>
      <pc:docMkLst>
        <pc:docMk/>
      </pc:docMkLst>
      <pc:sldChg chg="modSp new">
        <pc:chgData name="Steven Maclennan" userId="S::steven.maclennan@cldstandardscouncil.org.uk::e185162d-190d-44cd-a170-b68df6301498" providerId="AD" clId="Web-{0DAC6512-84B2-4EF9-BD21-E5D14094BA4F}" dt="2023-02-27T14:53:04.297" v="260" actId="20577"/>
        <pc:sldMkLst>
          <pc:docMk/>
          <pc:sldMk cId="1606984044" sldId="276"/>
        </pc:sldMkLst>
        <pc:spChg chg="mod">
          <ac:chgData name="Steven Maclennan" userId="S::steven.maclennan@cldstandardscouncil.org.uk::e185162d-190d-44cd-a170-b68df6301498" providerId="AD" clId="Web-{0DAC6512-84B2-4EF9-BD21-E5D14094BA4F}" dt="2023-02-27T14:49:56.618" v="16" actId="20577"/>
          <ac:spMkLst>
            <pc:docMk/>
            <pc:sldMk cId="1606984044" sldId="276"/>
            <ac:spMk id="2" creationId="{A0C9A8CD-4F12-334A-17BC-0A177E736345}"/>
          </ac:spMkLst>
        </pc:spChg>
        <pc:spChg chg="mod">
          <ac:chgData name="Steven Maclennan" userId="S::steven.maclennan@cldstandardscouncil.org.uk::e185162d-190d-44cd-a170-b68df6301498" providerId="AD" clId="Web-{0DAC6512-84B2-4EF9-BD21-E5D14094BA4F}" dt="2023-02-27T14:53:04.297" v="260" actId="20577"/>
          <ac:spMkLst>
            <pc:docMk/>
            <pc:sldMk cId="1606984044" sldId="276"/>
            <ac:spMk id="3" creationId="{66135022-6CD3-02D9-0C66-D582EF257CDA}"/>
          </ac:spMkLst>
        </pc:spChg>
      </pc:sldChg>
      <pc:sldChg chg="modSp add ord replId">
        <pc:chgData name="Steven Maclennan" userId="S::steven.maclennan@cldstandardscouncil.org.uk::e185162d-190d-44cd-a170-b68df6301498" providerId="AD" clId="Web-{0DAC6512-84B2-4EF9-BD21-E5D14094BA4F}" dt="2023-02-27T14:54:18.299" v="307" actId="1076"/>
        <pc:sldMkLst>
          <pc:docMk/>
          <pc:sldMk cId="1123223011" sldId="277"/>
        </pc:sldMkLst>
        <pc:spChg chg="mod">
          <ac:chgData name="Steven Maclennan" userId="S::steven.maclennan@cldstandardscouncil.org.uk::e185162d-190d-44cd-a170-b68df6301498" providerId="AD" clId="Web-{0DAC6512-84B2-4EF9-BD21-E5D14094BA4F}" dt="2023-02-27T14:54:18.299" v="307" actId="1076"/>
          <ac:spMkLst>
            <pc:docMk/>
            <pc:sldMk cId="1123223011" sldId="277"/>
            <ac:spMk id="4" creationId="{00000000-0000-0000-0000-000000000000}"/>
          </ac:spMkLst>
        </pc:spChg>
      </pc:sldChg>
      <pc:sldChg chg="modSp new modNotes">
        <pc:chgData name="Steven Maclennan" userId="S::steven.maclennan@cldstandardscouncil.org.uk::e185162d-190d-44cd-a170-b68df6301498" providerId="AD" clId="Web-{0DAC6512-84B2-4EF9-BD21-E5D14094BA4F}" dt="2023-02-27T14:55:33.177" v="346"/>
        <pc:sldMkLst>
          <pc:docMk/>
          <pc:sldMk cId="1352556849" sldId="278"/>
        </pc:sldMkLst>
        <pc:spChg chg="mod">
          <ac:chgData name="Steven Maclennan" userId="S::steven.maclennan@cldstandardscouncil.org.uk::e185162d-190d-44cd-a170-b68df6301498" providerId="AD" clId="Web-{0DAC6512-84B2-4EF9-BD21-E5D14094BA4F}" dt="2023-02-27T14:54:35.315" v="331" actId="20577"/>
          <ac:spMkLst>
            <pc:docMk/>
            <pc:sldMk cId="1352556849" sldId="278"/>
            <ac:spMk id="2" creationId="{92F4D0DA-50CA-ECB2-9988-BF713E91C4E2}"/>
          </ac:spMkLst>
        </pc:spChg>
        <pc:spChg chg="mod">
          <ac:chgData name="Steven Maclennan" userId="S::steven.maclennan@cldstandardscouncil.org.uk::e185162d-190d-44cd-a170-b68df6301498" providerId="AD" clId="Web-{0DAC6512-84B2-4EF9-BD21-E5D14094BA4F}" dt="2023-02-27T14:55:30.114" v="345" actId="20577"/>
          <ac:spMkLst>
            <pc:docMk/>
            <pc:sldMk cId="1352556849" sldId="278"/>
            <ac:spMk id="3" creationId="{4FCA16CC-0EA6-E8C3-ABF6-953B6B8116E8}"/>
          </ac:spMkLst>
        </pc:spChg>
      </pc:sldChg>
      <pc:sldChg chg="new del">
        <pc:chgData name="Steven Maclennan" userId="S::steven.maclennan@cldstandardscouncil.org.uk::e185162d-190d-44cd-a170-b68df6301498" providerId="AD" clId="Web-{0DAC6512-84B2-4EF9-BD21-E5D14094BA4F}" dt="2023-02-27T14:55:59.974" v="349"/>
        <pc:sldMkLst>
          <pc:docMk/>
          <pc:sldMk cId="882229063" sldId="279"/>
        </pc:sldMkLst>
      </pc:sldChg>
      <pc:sldChg chg="addSp delSp modSp new">
        <pc:chgData name="Steven Maclennan" userId="S::steven.maclennan@cldstandardscouncil.org.uk::e185162d-190d-44cd-a170-b68df6301498" providerId="AD" clId="Web-{0DAC6512-84B2-4EF9-BD21-E5D14094BA4F}" dt="2023-02-27T14:56:34.366" v="359" actId="1076"/>
        <pc:sldMkLst>
          <pc:docMk/>
          <pc:sldMk cId="2549990648" sldId="280"/>
        </pc:sldMkLst>
        <pc:spChg chg="del">
          <ac:chgData name="Steven Maclennan" userId="S::steven.maclennan@cldstandardscouncil.org.uk::e185162d-190d-44cd-a170-b68df6301498" providerId="AD" clId="Web-{0DAC6512-84B2-4EF9-BD21-E5D14094BA4F}" dt="2023-02-27T14:56:03.615" v="350"/>
          <ac:spMkLst>
            <pc:docMk/>
            <pc:sldMk cId="2549990648" sldId="280"/>
            <ac:spMk id="2" creationId="{0C712494-4ED7-511A-0C7A-E5EB55A5B0C6}"/>
          </ac:spMkLst>
        </pc:spChg>
        <pc:spChg chg="del">
          <ac:chgData name="Steven Maclennan" userId="S::steven.maclennan@cldstandardscouncil.org.uk::e185162d-190d-44cd-a170-b68df6301498" providerId="AD" clId="Web-{0DAC6512-84B2-4EF9-BD21-E5D14094BA4F}" dt="2023-02-27T14:56:04.459" v="351"/>
          <ac:spMkLst>
            <pc:docMk/>
            <pc:sldMk cId="2549990648" sldId="280"/>
            <ac:spMk id="3" creationId="{F426328C-057F-F9DA-BB3F-CB5EE914A6E2}"/>
          </ac:spMkLst>
        </pc:spChg>
        <pc:spChg chg="add mod">
          <ac:chgData name="Steven Maclennan" userId="S::steven.maclennan@cldstandardscouncil.org.uk::e185162d-190d-44cd-a170-b68df6301498" providerId="AD" clId="Web-{0DAC6512-84B2-4EF9-BD21-E5D14094BA4F}" dt="2023-02-27T14:56:34.366" v="359" actId="1076"/>
          <ac:spMkLst>
            <pc:docMk/>
            <pc:sldMk cId="2549990648" sldId="280"/>
            <ac:spMk id="5" creationId="{2840163C-B341-EEB8-907C-954FB2A4B341}"/>
          </ac:spMkLst>
        </pc:spChg>
        <pc:picChg chg="add del mod">
          <ac:chgData name="Steven Maclennan" userId="S::steven.maclennan@cldstandardscouncil.org.uk::e185162d-190d-44cd-a170-b68df6301498" providerId="AD" clId="Web-{0DAC6512-84B2-4EF9-BD21-E5D14094BA4F}" dt="2023-02-27T14:56:14.834" v="353"/>
          <ac:picMkLst>
            <pc:docMk/>
            <pc:sldMk cId="2549990648" sldId="280"/>
            <ac:picMk id="4" creationId="{505A5528-C13A-EBFC-6826-B5756A114165}"/>
          </ac:picMkLst>
        </pc:picChg>
      </pc:sldChg>
    </pc:docChg>
  </pc:docChgLst>
  <pc:docChgLst>
    <pc:chgData name="Steven Maclennan" userId="S::steven.maclennan@cldstandardscouncil.org.uk::e185162d-190d-44cd-a170-b68df6301498" providerId="AD" clId="Web-{7CC59CC4-992A-7834-EDCF-9FEB4F95EE63}"/>
    <pc:docChg chg="addSld delSld modSld sldOrd">
      <pc:chgData name="Steven Maclennan" userId="S::steven.maclennan@cldstandardscouncil.org.uk::e185162d-190d-44cd-a170-b68df6301498" providerId="AD" clId="Web-{7CC59CC4-992A-7834-EDCF-9FEB4F95EE63}" dt="2023-03-13T15:47:55.822" v="60" actId="20577"/>
      <pc:docMkLst>
        <pc:docMk/>
      </pc:docMkLst>
      <pc:sldChg chg="modSp">
        <pc:chgData name="Steven Maclennan" userId="S::steven.maclennan@cldstandardscouncil.org.uk::e185162d-190d-44cd-a170-b68df6301498" providerId="AD" clId="Web-{7CC59CC4-992A-7834-EDCF-9FEB4F95EE63}" dt="2023-03-13T15:18:12.784" v="3" actId="20577"/>
        <pc:sldMkLst>
          <pc:docMk/>
          <pc:sldMk cId="2829834753" sldId="262"/>
        </pc:sldMkLst>
        <pc:spChg chg="mod">
          <ac:chgData name="Steven Maclennan" userId="S::steven.maclennan@cldstandardscouncil.org.uk::e185162d-190d-44cd-a170-b68df6301498" providerId="AD" clId="Web-{7CC59CC4-992A-7834-EDCF-9FEB4F95EE63}" dt="2023-03-13T15:18:12.784" v="3" actId="20577"/>
          <ac:spMkLst>
            <pc:docMk/>
            <pc:sldMk cId="2829834753" sldId="262"/>
            <ac:spMk id="3" creationId="{A39CB87F-3FD7-7041-FBF9-15027F38C1EB}"/>
          </ac:spMkLst>
        </pc:spChg>
      </pc:sldChg>
      <pc:sldChg chg="ord">
        <pc:chgData name="Steven Maclennan" userId="S::steven.maclennan@cldstandardscouncil.org.uk::e185162d-190d-44cd-a170-b68df6301498" providerId="AD" clId="Web-{7CC59CC4-992A-7834-EDCF-9FEB4F95EE63}" dt="2023-03-13T15:24:03.372" v="7"/>
        <pc:sldMkLst>
          <pc:docMk/>
          <pc:sldMk cId="3982713284" sldId="265"/>
        </pc:sldMkLst>
      </pc:sldChg>
      <pc:sldChg chg="modSp add replId">
        <pc:chgData name="Steven Maclennan" userId="S::steven.maclennan@cldstandardscouncil.org.uk::e185162d-190d-44cd-a170-b68df6301498" providerId="AD" clId="Web-{7CC59CC4-992A-7834-EDCF-9FEB4F95EE63}" dt="2023-03-13T15:26:52.393" v="44" actId="1076"/>
        <pc:sldMkLst>
          <pc:docMk/>
          <pc:sldMk cId="967003700" sldId="281"/>
        </pc:sldMkLst>
        <pc:spChg chg="mod">
          <ac:chgData name="Steven Maclennan" userId="S::steven.maclennan@cldstandardscouncil.org.uk::e185162d-190d-44cd-a170-b68df6301498" providerId="AD" clId="Web-{7CC59CC4-992A-7834-EDCF-9FEB4F95EE63}" dt="2023-03-13T15:26:52.393" v="44" actId="1076"/>
          <ac:spMkLst>
            <pc:docMk/>
            <pc:sldMk cId="967003700" sldId="281"/>
            <ac:spMk id="4" creationId="{00000000-0000-0000-0000-000000000000}"/>
          </ac:spMkLst>
        </pc:spChg>
      </pc:sldChg>
      <pc:sldChg chg="new del">
        <pc:chgData name="Steven Maclennan" userId="S::steven.maclennan@cldstandardscouncil.org.uk::e185162d-190d-44cd-a170-b68df6301498" providerId="AD" clId="Web-{7CC59CC4-992A-7834-EDCF-9FEB4F95EE63}" dt="2023-03-13T15:23:16.558" v="5"/>
        <pc:sldMkLst>
          <pc:docMk/>
          <pc:sldMk cId="3773686659" sldId="281"/>
        </pc:sldMkLst>
      </pc:sldChg>
      <pc:sldChg chg="modSp new">
        <pc:chgData name="Steven Maclennan" userId="S::steven.maclennan@cldstandardscouncil.org.uk::e185162d-190d-44cd-a170-b68df6301498" providerId="AD" clId="Web-{7CC59CC4-992A-7834-EDCF-9FEB4F95EE63}" dt="2023-03-13T15:47:55.822" v="60" actId="20577"/>
        <pc:sldMkLst>
          <pc:docMk/>
          <pc:sldMk cId="604558290" sldId="282"/>
        </pc:sldMkLst>
        <pc:spChg chg="mod">
          <ac:chgData name="Steven Maclennan" userId="S::steven.maclennan@cldstandardscouncil.org.uk::e185162d-190d-44cd-a170-b68df6301498" providerId="AD" clId="Web-{7CC59CC4-992A-7834-EDCF-9FEB4F95EE63}" dt="2023-03-13T15:47:55.822" v="60" actId="20577"/>
          <ac:spMkLst>
            <pc:docMk/>
            <pc:sldMk cId="604558290" sldId="282"/>
            <ac:spMk id="2" creationId="{E83A8FD5-7D99-2AB3-D7E0-F35596361BBB}"/>
          </ac:spMkLst>
        </pc:spChg>
      </pc:sldChg>
    </pc:docChg>
  </pc:docChgLst>
  <pc:docChgLst>
    <pc:chgData name="Kirsty Gemmell" userId="S::kirsty.gemmell@cldstandardscouncil.org.uk::28c0fc0e-d6a4-4573-b7ac-cb78ad7b8dad" providerId="AD" clId="Web-{64124583-7900-3CFC-2404-1A01DEF9A12E}"/>
    <pc:docChg chg="mod modSld">
      <pc:chgData name="Kirsty Gemmell" userId="S::kirsty.gemmell@cldstandardscouncil.org.uk::28c0fc0e-d6a4-4573-b7ac-cb78ad7b8dad" providerId="AD" clId="Web-{64124583-7900-3CFC-2404-1A01DEF9A12E}" dt="2023-10-27T08:21:27.414" v="324" actId="1076"/>
      <pc:docMkLst>
        <pc:docMk/>
      </pc:docMkLst>
      <pc:sldChg chg="addCm">
        <pc:chgData name="Kirsty Gemmell" userId="S::kirsty.gemmell@cldstandardscouncil.org.uk::28c0fc0e-d6a4-4573-b7ac-cb78ad7b8dad" providerId="AD" clId="Web-{64124583-7900-3CFC-2404-1A01DEF9A12E}" dt="2023-10-27T08:04:10.961" v="37"/>
        <pc:sldMkLst>
          <pc:docMk/>
          <pc:sldMk cId="568112060" sldId="256"/>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4:10.961" v="37"/>
              <pc2:cmMkLst xmlns:pc2="http://schemas.microsoft.com/office/powerpoint/2019/9/main/command">
                <pc:docMk/>
                <pc:sldMk cId="568112060" sldId="256"/>
                <pc2:cmMk id="{EE16E36D-C5B1-49F3-971C-A39146910BF1}"/>
              </pc2:cmMkLst>
            </pc226:cmChg>
          </p:ext>
        </pc:extLst>
      </pc:sldChg>
      <pc:sldChg chg="addCm">
        <pc:chgData name="Kirsty Gemmell" userId="S::kirsty.gemmell@cldstandardscouncil.org.uk::28c0fc0e-d6a4-4573-b7ac-cb78ad7b8dad" providerId="AD" clId="Web-{64124583-7900-3CFC-2404-1A01DEF9A12E}" dt="2023-10-27T08:04:25.165" v="38"/>
        <pc:sldMkLst>
          <pc:docMk/>
          <pc:sldMk cId="3475415442" sldId="257"/>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4:25.165" v="38"/>
              <pc2:cmMkLst xmlns:pc2="http://schemas.microsoft.com/office/powerpoint/2019/9/main/command">
                <pc:docMk/>
                <pc:sldMk cId="3475415442" sldId="257"/>
                <pc2:cmMk id="{7572193A-5E26-4C36-B67D-ADE3BBDE7AFF}"/>
              </pc2:cmMkLst>
            </pc226:cmChg>
          </p:ext>
        </pc:extLst>
      </pc:sldChg>
      <pc:sldChg chg="addCm">
        <pc:chgData name="Kirsty Gemmell" userId="S::kirsty.gemmell@cldstandardscouncil.org.uk::28c0fc0e-d6a4-4573-b7ac-cb78ad7b8dad" providerId="AD" clId="Web-{64124583-7900-3CFC-2404-1A01DEF9A12E}" dt="2023-10-27T08:04:37.275" v="39"/>
        <pc:sldMkLst>
          <pc:docMk/>
          <pc:sldMk cId="3160172242" sldId="258"/>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4:37.275" v="39"/>
              <pc2:cmMkLst xmlns:pc2="http://schemas.microsoft.com/office/powerpoint/2019/9/main/command">
                <pc:docMk/>
                <pc:sldMk cId="3160172242" sldId="258"/>
                <pc2:cmMk id="{3B2A24AE-B807-4E0F-BF78-6D8646D470B2}"/>
              </pc2:cmMkLst>
            </pc226:cmChg>
          </p:ext>
        </pc:extLst>
      </pc:sldChg>
      <pc:sldChg chg="addCm">
        <pc:chgData name="Kirsty Gemmell" userId="S::kirsty.gemmell@cldstandardscouncil.org.uk::28c0fc0e-d6a4-4573-b7ac-cb78ad7b8dad" providerId="AD" clId="Web-{64124583-7900-3CFC-2404-1A01DEF9A12E}" dt="2023-10-27T08:02:53.240" v="34"/>
        <pc:sldMkLst>
          <pc:docMk/>
          <pc:sldMk cId="2955495740" sldId="259"/>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2:53.240" v="34"/>
              <pc2:cmMkLst xmlns:pc2="http://schemas.microsoft.com/office/powerpoint/2019/9/main/command">
                <pc:docMk/>
                <pc:sldMk cId="2955495740" sldId="259"/>
                <pc2:cmMk id="{38DF6067-3554-46B4-BFE9-7CD254B9777C}"/>
              </pc2:cmMkLst>
            </pc226:cmChg>
          </p:ext>
        </pc:extLst>
      </pc:sldChg>
      <pc:sldChg chg="addCm">
        <pc:chgData name="Kirsty Gemmell" userId="S::kirsty.gemmell@cldstandardscouncil.org.uk::28c0fc0e-d6a4-4573-b7ac-cb78ad7b8dad" providerId="AD" clId="Web-{64124583-7900-3CFC-2404-1A01DEF9A12E}" dt="2023-10-27T08:03:32.163" v="35"/>
        <pc:sldMkLst>
          <pc:docMk/>
          <pc:sldMk cId="26447531" sldId="261"/>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3:32.163" v="35"/>
              <pc2:cmMkLst xmlns:pc2="http://schemas.microsoft.com/office/powerpoint/2019/9/main/command">
                <pc:docMk/>
                <pc:sldMk cId="26447531" sldId="261"/>
                <pc2:cmMk id="{C6C29360-60F6-45BA-AF17-851448BB923A}"/>
              </pc2:cmMkLst>
            </pc226:cmChg>
          </p:ext>
        </pc:extLst>
      </pc:sldChg>
      <pc:sldChg chg="modSp">
        <pc:chgData name="Kirsty Gemmell" userId="S::kirsty.gemmell@cldstandardscouncil.org.uk::28c0fc0e-d6a4-4573-b7ac-cb78ad7b8dad" providerId="AD" clId="Web-{64124583-7900-3CFC-2404-1A01DEF9A12E}" dt="2023-10-27T07:58:57.780" v="32" actId="20577"/>
        <pc:sldMkLst>
          <pc:docMk/>
          <pc:sldMk cId="2829834753" sldId="262"/>
        </pc:sldMkLst>
        <pc:spChg chg="mod">
          <ac:chgData name="Kirsty Gemmell" userId="S::kirsty.gemmell@cldstandardscouncil.org.uk::28c0fc0e-d6a4-4573-b7ac-cb78ad7b8dad" providerId="AD" clId="Web-{64124583-7900-3CFC-2404-1A01DEF9A12E}" dt="2023-10-27T07:58:38.155" v="22" actId="1076"/>
          <ac:spMkLst>
            <pc:docMk/>
            <pc:sldMk cId="2829834753" sldId="262"/>
            <ac:spMk id="2" creationId="{998EA192-5DA0-0E52-EA3B-C01F22FEDA38}"/>
          </ac:spMkLst>
        </pc:spChg>
        <pc:spChg chg="mod">
          <ac:chgData name="Kirsty Gemmell" userId="S::kirsty.gemmell@cldstandardscouncil.org.uk::28c0fc0e-d6a4-4573-b7ac-cb78ad7b8dad" providerId="AD" clId="Web-{64124583-7900-3CFC-2404-1A01DEF9A12E}" dt="2023-10-27T07:58:57.780" v="32" actId="20577"/>
          <ac:spMkLst>
            <pc:docMk/>
            <pc:sldMk cId="2829834753" sldId="262"/>
            <ac:spMk id="3" creationId="{A39CB87F-3FD7-7041-FBF9-15027F38C1EB}"/>
          </ac:spMkLst>
        </pc:spChg>
      </pc:sldChg>
      <pc:sldChg chg="addSp modSp">
        <pc:chgData name="Kirsty Gemmell" userId="S::kirsty.gemmell@cldstandardscouncil.org.uk::28c0fc0e-d6a4-4573-b7ac-cb78ad7b8dad" providerId="AD" clId="Web-{64124583-7900-3CFC-2404-1A01DEF9A12E}" dt="2023-10-27T08:13:32.697" v="201" actId="14100"/>
        <pc:sldMkLst>
          <pc:docMk/>
          <pc:sldMk cId="3435457448" sldId="264"/>
        </pc:sldMkLst>
        <pc:spChg chg="add mod">
          <ac:chgData name="Kirsty Gemmell" userId="S::kirsty.gemmell@cldstandardscouncil.org.uk::28c0fc0e-d6a4-4573-b7ac-cb78ad7b8dad" providerId="AD" clId="Web-{64124583-7900-3CFC-2404-1A01DEF9A12E}" dt="2023-10-27T08:12:46.758" v="195" actId="1076"/>
          <ac:spMkLst>
            <pc:docMk/>
            <pc:sldMk cId="3435457448" sldId="264"/>
            <ac:spMk id="5" creationId="{649B3E08-FCAC-E5E9-9D6D-77FB5343B5B1}"/>
          </ac:spMkLst>
        </pc:spChg>
        <pc:spChg chg="add mod">
          <ac:chgData name="Kirsty Gemmell" userId="S::kirsty.gemmell@cldstandardscouncil.org.uk::28c0fc0e-d6a4-4573-b7ac-cb78ad7b8dad" providerId="AD" clId="Web-{64124583-7900-3CFC-2404-1A01DEF9A12E}" dt="2023-10-27T08:13:32.697" v="201" actId="14100"/>
          <ac:spMkLst>
            <pc:docMk/>
            <pc:sldMk cId="3435457448" sldId="264"/>
            <ac:spMk id="6" creationId="{EE71B7AE-6382-16F6-DD78-C385307583E6}"/>
          </ac:spMkLst>
        </pc:spChg>
        <pc:spChg chg="add mod">
          <ac:chgData name="Kirsty Gemmell" userId="S::kirsty.gemmell@cldstandardscouncil.org.uk::28c0fc0e-d6a4-4573-b7ac-cb78ad7b8dad" providerId="AD" clId="Web-{64124583-7900-3CFC-2404-1A01DEF9A12E}" dt="2023-10-27T08:11:54.600" v="184" actId="1076"/>
          <ac:spMkLst>
            <pc:docMk/>
            <pc:sldMk cId="3435457448" sldId="264"/>
            <ac:spMk id="7" creationId="{952B3A59-A1F8-03E9-06F9-F2568A91ED34}"/>
          </ac:spMkLst>
        </pc:spChg>
        <pc:spChg chg="add mod">
          <ac:chgData name="Kirsty Gemmell" userId="S::kirsty.gemmell@cldstandardscouncil.org.uk::28c0fc0e-d6a4-4573-b7ac-cb78ad7b8dad" providerId="AD" clId="Web-{64124583-7900-3CFC-2404-1A01DEF9A12E}" dt="2023-10-27T08:12:02.444" v="185" actId="1076"/>
          <ac:spMkLst>
            <pc:docMk/>
            <pc:sldMk cId="3435457448" sldId="264"/>
            <ac:spMk id="9" creationId="{5DB9944A-C3E6-2ED4-08DB-583D199FFDFB}"/>
          </ac:spMkLst>
        </pc:spChg>
        <pc:spChg chg="add mod">
          <ac:chgData name="Kirsty Gemmell" userId="S::kirsty.gemmell@cldstandardscouncil.org.uk::28c0fc0e-d6a4-4573-b7ac-cb78ad7b8dad" providerId="AD" clId="Web-{64124583-7900-3CFC-2404-1A01DEF9A12E}" dt="2023-10-27T08:12:08.897" v="186" actId="1076"/>
          <ac:spMkLst>
            <pc:docMk/>
            <pc:sldMk cId="3435457448" sldId="264"/>
            <ac:spMk id="10" creationId="{422FA5E8-7CFA-C204-589D-27144B061907}"/>
          </ac:spMkLst>
        </pc:spChg>
        <pc:picChg chg="mod">
          <ac:chgData name="Kirsty Gemmell" userId="S::kirsty.gemmell@cldstandardscouncil.org.uk::28c0fc0e-d6a4-4573-b7ac-cb78ad7b8dad" providerId="AD" clId="Web-{64124583-7900-3CFC-2404-1A01DEF9A12E}" dt="2023-10-27T08:11:48.365" v="183" actId="1076"/>
          <ac:picMkLst>
            <pc:docMk/>
            <pc:sldMk cId="3435457448" sldId="264"/>
            <ac:picMk id="3" creationId="{00000000-0000-0000-0000-000000000000}"/>
          </ac:picMkLst>
        </pc:picChg>
      </pc:sldChg>
      <pc:sldChg chg="modSp addCm">
        <pc:chgData name="Kirsty Gemmell" userId="S::kirsty.gemmell@cldstandardscouncil.org.uk::28c0fc0e-d6a4-4573-b7ac-cb78ad7b8dad" providerId="AD" clId="Web-{64124583-7900-3CFC-2404-1A01DEF9A12E}" dt="2023-10-27T08:06:37.341" v="51"/>
        <pc:sldMkLst>
          <pc:docMk/>
          <pc:sldMk cId="3982713284" sldId="265"/>
        </pc:sldMkLst>
        <pc:spChg chg="mod">
          <ac:chgData name="Kirsty Gemmell" userId="S::kirsty.gemmell@cldstandardscouncil.org.uk::28c0fc0e-d6a4-4573-b7ac-cb78ad7b8dad" providerId="AD" clId="Web-{64124583-7900-3CFC-2404-1A01DEF9A12E}" dt="2023-10-27T08:05:42.276" v="41" actId="20577"/>
          <ac:spMkLst>
            <pc:docMk/>
            <pc:sldMk cId="3982713284" sldId="265"/>
            <ac:spMk id="2" creationId="{00000000-0000-0000-0000-000000000000}"/>
          </ac:spMkLst>
        </pc:spChg>
        <pc:spChg chg="mod">
          <ac:chgData name="Kirsty Gemmell" userId="S::kirsty.gemmell@cldstandardscouncil.org.uk::28c0fc0e-d6a4-4573-b7ac-cb78ad7b8dad" providerId="AD" clId="Web-{64124583-7900-3CFC-2404-1A01DEF9A12E}" dt="2023-10-27T08:06:08.074" v="47" actId="20577"/>
          <ac:spMkLst>
            <pc:docMk/>
            <pc:sldMk cId="3982713284" sldId="265"/>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6:37.341" v="51"/>
              <pc2:cmMkLst xmlns:pc2="http://schemas.microsoft.com/office/powerpoint/2019/9/main/command">
                <pc:docMk/>
                <pc:sldMk cId="3982713284" sldId="265"/>
                <pc2:cmMk id="{46E0B6F2-65BD-4930-A082-B53C418480B4}"/>
              </pc2:cmMkLst>
            </pc226:cmChg>
          </p:ext>
        </pc:extLst>
      </pc:sldChg>
      <pc:sldChg chg="addCm">
        <pc:chgData name="Kirsty Gemmell" userId="S::kirsty.gemmell@cldstandardscouncil.org.uk::28c0fc0e-d6a4-4573-b7ac-cb78ad7b8dad" providerId="AD" clId="Web-{64124583-7900-3CFC-2404-1A01DEF9A12E}" dt="2023-10-27T08:03:56.773" v="36"/>
        <pc:sldMkLst>
          <pc:docMk/>
          <pc:sldMk cId="1149028026" sldId="266"/>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03:56.773" v="36"/>
              <pc2:cmMkLst xmlns:pc2="http://schemas.microsoft.com/office/powerpoint/2019/9/main/command">
                <pc:docMk/>
                <pc:sldMk cId="1149028026" sldId="266"/>
                <pc2:cmMk id="{C06E9591-7410-41BA-BFB5-451552B5CEB8}"/>
              </pc2:cmMkLst>
            </pc226:cmChg>
          </p:ext>
        </pc:extLst>
      </pc:sldChg>
      <pc:sldChg chg="addCm">
        <pc:chgData name="Kirsty Gemmell" userId="S::kirsty.gemmell@cldstandardscouncil.org.uk::28c0fc0e-d6a4-4573-b7ac-cb78ad7b8dad" providerId="AD" clId="Web-{64124583-7900-3CFC-2404-1A01DEF9A12E}" dt="2023-10-27T08:14:42.589" v="205"/>
        <pc:sldMkLst>
          <pc:docMk/>
          <pc:sldMk cId="599009087" sldId="267"/>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14:42.589" v="205"/>
              <pc2:cmMkLst xmlns:pc2="http://schemas.microsoft.com/office/powerpoint/2019/9/main/command">
                <pc:docMk/>
                <pc:sldMk cId="599009087" sldId="267"/>
                <pc2:cmMk id="{33B69A3F-1A60-4039-9AFB-DA96521F873F}"/>
              </pc2:cmMkLst>
            </pc226:cmChg>
          </p:ext>
        </pc:extLst>
      </pc:sldChg>
      <pc:sldChg chg="addCm">
        <pc:chgData name="Kirsty Gemmell" userId="S::kirsty.gemmell@cldstandardscouncil.org.uk::28c0fc0e-d6a4-4573-b7ac-cb78ad7b8dad" providerId="AD" clId="Web-{64124583-7900-3CFC-2404-1A01DEF9A12E}" dt="2023-10-27T08:14:32.245" v="204"/>
        <pc:sldMkLst>
          <pc:docMk/>
          <pc:sldMk cId="230421558" sldId="268"/>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14:32.245" v="204"/>
              <pc2:cmMkLst xmlns:pc2="http://schemas.microsoft.com/office/powerpoint/2019/9/main/command">
                <pc:docMk/>
                <pc:sldMk cId="230421558" sldId="268"/>
                <pc2:cmMk id="{CA0BD84E-2546-4748-BD69-6A229D613C81}"/>
              </pc2:cmMkLst>
            </pc226:cmChg>
          </p:ext>
        </pc:extLst>
      </pc:sldChg>
      <pc:sldChg chg="addCm">
        <pc:chgData name="Kirsty Gemmell" userId="S::kirsty.gemmell@cldstandardscouncil.org.uk::28c0fc0e-d6a4-4573-b7ac-cb78ad7b8dad" providerId="AD" clId="Web-{64124583-7900-3CFC-2404-1A01DEF9A12E}" dt="2023-10-27T08:16:38.499" v="206"/>
        <pc:sldMkLst>
          <pc:docMk/>
          <pc:sldMk cId="2406348081" sldId="273"/>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16:38.499" v="206"/>
              <pc2:cmMkLst xmlns:pc2="http://schemas.microsoft.com/office/powerpoint/2019/9/main/command">
                <pc:docMk/>
                <pc:sldMk cId="2406348081" sldId="273"/>
                <pc2:cmMk id="{31572023-8537-450C-A72B-B3168B765635}"/>
              </pc2:cmMkLst>
            </pc226:cmChg>
          </p:ext>
        </pc:extLst>
      </pc:sldChg>
      <pc:sldChg chg="addSp delSp modSp">
        <pc:chgData name="Kirsty Gemmell" userId="S::kirsty.gemmell@cldstandardscouncil.org.uk::28c0fc0e-d6a4-4573-b7ac-cb78ad7b8dad" providerId="AD" clId="Web-{64124583-7900-3CFC-2404-1A01DEF9A12E}" dt="2023-10-27T08:20:33.271" v="319" actId="20577"/>
        <pc:sldMkLst>
          <pc:docMk/>
          <pc:sldMk cId="1352556849" sldId="278"/>
        </pc:sldMkLst>
        <pc:spChg chg="del mod">
          <ac:chgData name="Kirsty Gemmell" userId="S::kirsty.gemmell@cldstandardscouncil.org.uk::28c0fc0e-d6a4-4573-b7ac-cb78ad7b8dad" providerId="AD" clId="Web-{64124583-7900-3CFC-2404-1A01DEF9A12E}" dt="2023-10-27T08:18:37.737" v="213"/>
          <ac:spMkLst>
            <pc:docMk/>
            <pc:sldMk cId="1352556849" sldId="278"/>
            <ac:spMk id="3" creationId="{4FCA16CC-0EA6-E8C3-ABF6-953B6B8116E8}"/>
          </ac:spMkLst>
        </pc:spChg>
        <pc:spChg chg="add mod">
          <ac:chgData name="Kirsty Gemmell" userId="S::kirsty.gemmell@cldstandardscouncil.org.uk::28c0fc0e-d6a4-4573-b7ac-cb78ad7b8dad" providerId="AD" clId="Web-{64124583-7900-3CFC-2404-1A01DEF9A12E}" dt="2023-10-27T08:20:33.271" v="319" actId="20577"/>
          <ac:spMkLst>
            <pc:docMk/>
            <pc:sldMk cId="1352556849" sldId="278"/>
            <ac:spMk id="5" creationId="{1D84F45D-BA61-3BE0-DFC0-00D365829A6E}"/>
          </ac:spMkLst>
        </pc:spChg>
        <pc:picChg chg="add mod">
          <ac:chgData name="Kirsty Gemmell" userId="S::kirsty.gemmell@cldstandardscouncil.org.uk::28c0fc0e-d6a4-4573-b7ac-cb78ad7b8dad" providerId="AD" clId="Web-{64124583-7900-3CFC-2404-1A01DEF9A12E}" dt="2023-10-27T08:18:51.190" v="214" actId="1076"/>
          <ac:picMkLst>
            <pc:docMk/>
            <pc:sldMk cId="1352556849" sldId="278"/>
            <ac:picMk id="4" creationId="{DCFEEEFD-F840-B631-E194-E3DDD8D6B82A}"/>
          </ac:picMkLst>
        </pc:picChg>
      </pc:sldChg>
      <pc:sldChg chg="modSp">
        <pc:chgData name="Kirsty Gemmell" userId="S::kirsty.gemmell@cldstandardscouncil.org.uk::28c0fc0e-d6a4-4573-b7ac-cb78ad7b8dad" providerId="AD" clId="Web-{64124583-7900-3CFC-2404-1A01DEF9A12E}" dt="2023-10-27T08:21:27.414" v="324" actId="1076"/>
        <pc:sldMkLst>
          <pc:docMk/>
          <pc:sldMk cId="2549990648" sldId="280"/>
        </pc:sldMkLst>
        <pc:spChg chg="mod">
          <ac:chgData name="Kirsty Gemmell" userId="S::kirsty.gemmell@cldstandardscouncil.org.uk::28c0fc0e-d6a4-4573-b7ac-cb78ad7b8dad" providerId="AD" clId="Web-{64124583-7900-3CFC-2404-1A01DEF9A12E}" dt="2023-10-27T08:21:27.414" v="324" actId="1076"/>
          <ac:spMkLst>
            <pc:docMk/>
            <pc:sldMk cId="2549990648" sldId="280"/>
            <ac:spMk id="5" creationId="{2840163C-B341-EEB8-907C-954FB2A4B341}"/>
          </ac:spMkLst>
        </pc:spChg>
      </pc:sldChg>
      <pc:sldChg chg="addCm">
        <pc:chgData name="Kirsty Gemmell" userId="S::kirsty.gemmell@cldstandardscouncil.org.uk::28c0fc0e-d6a4-4573-b7ac-cb78ad7b8dad" providerId="AD" clId="Web-{64124583-7900-3CFC-2404-1A01DEF9A12E}" dt="2023-10-27T08:14:05.619" v="202"/>
        <pc:sldMkLst>
          <pc:docMk/>
          <pc:sldMk cId="967003700" sldId="281"/>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14:05.619" v="202"/>
              <pc2:cmMkLst xmlns:pc2="http://schemas.microsoft.com/office/powerpoint/2019/9/main/command">
                <pc:docMk/>
                <pc:sldMk cId="967003700" sldId="281"/>
                <pc2:cmMk id="{00A611B9-B5C5-4745-91BC-02D879728FE0}"/>
              </pc2:cmMkLst>
            </pc226:cmChg>
          </p:ext>
        </pc:extLst>
      </pc:sldChg>
      <pc:sldChg chg="addCm">
        <pc:chgData name="Kirsty Gemmell" userId="S::kirsty.gemmell@cldstandardscouncil.org.uk::28c0fc0e-d6a4-4573-b7ac-cb78ad7b8dad" providerId="AD" clId="Web-{64124583-7900-3CFC-2404-1A01DEF9A12E}" dt="2023-10-27T08:14:14.557" v="203"/>
        <pc:sldMkLst>
          <pc:docMk/>
          <pc:sldMk cId="3397706813" sldId="282"/>
        </pc:sldMkLst>
        <pc:extLst>
          <p:ext xmlns:p="http://schemas.openxmlformats.org/presentationml/2006/main" uri="{D6D511B9-2390-475A-947B-AFAB55BFBCF1}">
            <pc226:cmChg xmlns:pc226="http://schemas.microsoft.com/office/powerpoint/2022/06/main/command" chg="add">
              <pc226:chgData name="Kirsty Gemmell" userId="S::kirsty.gemmell@cldstandardscouncil.org.uk::28c0fc0e-d6a4-4573-b7ac-cb78ad7b8dad" providerId="AD" clId="Web-{64124583-7900-3CFC-2404-1A01DEF9A12E}" dt="2023-10-27T08:14:14.557" v="203"/>
              <pc2:cmMkLst xmlns:pc2="http://schemas.microsoft.com/office/powerpoint/2019/9/main/command">
                <pc:docMk/>
                <pc:sldMk cId="3397706813" sldId="282"/>
                <pc2:cmMk id="{10C44A36-8067-4827-9627-4D94C5244938}"/>
              </pc2:cmMkLst>
            </pc226:cmChg>
          </p:ext>
        </pc:extLst>
      </pc:sldChg>
    </pc:docChg>
  </pc:docChgLst>
  <pc:docChgLst>
    <pc:chgData name="Steven Maclennan" userId="S::steven.maclennan@cldstandardscouncil.org.uk::e185162d-190d-44cd-a170-b68df6301498" providerId="AD" clId="Web-{F25ACC32-5079-A54F-8C5F-6105CAFB37AF}"/>
    <pc:docChg chg="modSld">
      <pc:chgData name="Steven Maclennan" userId="S::steven.maclennan@cldstandardscouncil.org.uk::e185162d-190d-44cd-a170-b68df6301498" providerId="AD" clId="Web-{F25ACC32-5079-A54F-8C5F-6105CAFB37AF}" dt="2023-03-01T08:52:14.503" v="94" actId="20577"/>
      <pc:docMkLst>
        <pc:docMk/>
      </pc:docMkLst>
      <pc:sldChg chg="modSp">
        <pc:chgData name="Steven Maclennan" userId="S::steven.maclennan@cldstandardscouncil.org.uk::e185162d-190d-44cd-a170-b68df6301498" providerId="AD" clId="Web-{F25ACC32-5079-A54F-8C5F-6105CAFB37AF}" dt="2023-03-01T08:50:49.751" v="1" actId="20577"/>
        <pc:sldMkLst>
          <pc:docMk/>
          <pc:sldMk cId="568112060" sldId="256"/>
        </pc:sldMkLst>
        <pc:spChg chg="mod">
          <ac:chgData name="Steven Maclennan" userId="S::steven.maclennan@cldstandardscouncil.org.uk::e185162d-190d-44cd-a170-b68df6301498" providerId="AD" clId="Web-{F25ACC32-5079-A54F-8C5F-6105CAFB37AF}" dt="2023-03-01T08:50:49.751" v="1" actId="20577"/>
          <ac:spMkLst>
            <pc:docMk/>
            <pc:sldMk cId="568112060" sldId="256"/>
            <ac:spMk id="5" creationId="{3F5184DF-799C-E1E6-34C7-59B21F46423E}"/>
          </ac:spMkLst>
        </pc:spChg>
      </pc:sldChg>
      <pc:sldChg chg="modNotes">
        <pc:chgData name="Steven Maclennan" userId="S::steven.maclennan@cldstandardscouncil.org.uk::e185162d-190d-44cd-a170-b68df6301498" providerId="AD" clId="Web-{F25ACC32-5079-A54F-8C5F-6105CAFB37AF}" dt="2023-03-01T08:51:24.846" v="91"/>
        <pc:sldMkLst>
          <pc:docMk/>
          <pc:sldMk cId="3435457448" sldId="264"/>
        </pc:sldMkLst>
      </pc:sldChg>
      <pc:sldChg chg="modSp">
        <pc:chgData name="Steven Maclennan" userId="S::steven.maclennan@cldstandardscouncil.org.uk::e185162d-190d-44cd-a170-b68df6301498" providerId="AD" clId="Web-{F25ACC32-5079-A54F-8C5F-6105CAFB37AF}" dt="2023-03-01T08:52:14.503" v="94" actId="20577"/>
        <pc:sldMkLst>
          <pc:docMk/>
          <pc:sldMk cId="1606984044" sldId="276"/>
        </pc:sldMkLst>
        <pc:spChg chg="mod">
          <ac:chgData name="Steven Maclennan" userId="S::steven.maclennan@cldstandardscouncil.org.uk::e185162d-190d-44cd-a170-b68df6301498" providerId="AD" clId="Web-{F25ACC32-5079-A54F-8C5F-6105CAFB37AF}" dt="2023-03-01T08:52:14.503" v="94" actId="20577"/>
          <ac:spMkLst>
            <pc:docMk/>
            <pc:sldMk cId="1606984044" sldId="276"/>
            <ac:spMk id="3" creationId="{66135022-6CD3-02D9-0C66-D582EF257CDA}"/>
          </ac:spMkLst>
        </pc:spChg>
      </pc:sldChg>
    </pc:docChg>
  </pc:docChgLst>
  <pc:docChgLst>
    <pc:chgData name="Steven Maclennan" userId="S::steven.maclennan@cldstandardscouncil.org.uk::e185162d-190d-44cd-a170-b68df6301498" providerId="AD" clId="Web-{BE2B6A05-4C60-0DE1-1709-B7BCA6F854F7}"/>
    <pc:docChg chg="modSld">
      <pc:chgData name="Steven Maclennan" userId="S::steven.maclennan@cldstandardscouncil.org.uk::e185162d-190d-44cd-a170-b68df6301498" providerId="AD" clId="Web-{BE2B6A05-4C60-0DE1-1709-B7BCA6F854F7}" dt="2023-03-01T11:55:59.362" v="2"/>
      <pc:docMkLst>
        <pc:docMk/>
      </pc:docMkLst>
      <pc:sldChg chg="modNotes">
        <pc:chgData name="Steven Maclennan" userId="S::steven.maclennan@cldstandardscouncil.org.uk::e185162d-190d-44cd-a170-b68df6301498" providerId="AD" clId="Web-{BE2B6A05-4C60-0DE1-1709-B7BCA6F854F7}" dt="2023-03-01T11:55:59.362" v="2"/>
        <pc:sldMkLst>
          <pc:docMk/>
          <pc:sldMk cId="2829834753" sldId="262"/>
        </pc:sldMkLst>
      </pc:sldChg>
    </pc:docChg>
  </pc:docChgLst>
  <pc:docChgLst>
    <pc:chgData name="Steven Maclennan" userId="S::steven.maclennan@cldstandardscouncil.org.uk::e185162d-190d-44cd-a170-b68df6301498" providerId="AD" clId="Web-{A1262EAF-2612-5A6C-0EEA-8C184A06A7D4}"/>
    <pc:docChg chg="addSld delSld modSld">
      <pc:chgData name="Steven Maclennan" userId="S::steven.maclennan@cldstandardscouncil.org.uk::e185162d-190d-44cd-a170-b68df6301498" providerId="AD" clId="Web-{A1262EAF-2612-5A6C-0EEA-8C184A06A7D4}" dt="2023-03-28T15:25:26.029" v="58"/>
      <pc:docMkLst>
        <pc:docMk/>
      </pc:docMkLst>
      <pc:sldChg chg="modSp">
        <pc:chgData name="Steven Maclennan" userId="S::steven.maclennan@cldstandardscouncil.org.uk::e185162d-190d-44cd-a170-b68df6301498" providerId="AD" clId="Web-{A1262EAF-2612-5A6C-0EEA-8C184A06A7D4}" dt="2023-03-28T13:04:46.843" v="5" actId="20577"/>
        <pc:sldMkLst>
          <pc:docMk/>
          <pc:sldMk cId="2829834753" sldId="262"/>
        </pc:sldMkLst>
        <pc:spChg chg="mod">
          <ac:chgData name="Steven Maclennan" userId="S::steven.maclennan@cldstandardscouncil.org.uk::e185162d-190d-44cd-a170-b68df6301498" providerId="AD" clId="Web-{A1262EAF-2612-5A6C-0EEA-8C184A06A7D4}" dt="2023-03-28T13:04:46.843" v="5" actId="20577"/>
          <ac:spMkLst>
            <pc:docMk/>
            <pc:sldMk cId="2829834753" sldId="262"/>
            <ac:spMk id="3" creationId="{A39CB87F-3FD7-7041-FBF9-15027F38C1EB}"/>
          </ac:spMkLst>
        </pc:spChg>
      </pc:sldChg>
      <pc:sldChg chg="del">
        <pc:chgData name="Steven Maclennan" userId="S::steven.maclennan@cldstandardscouncil.org.uk::e185162d-190d-44cd-a170-b68df6301498" providerId="AD" clId="Web-{A1262EAF-2612-5A6C-0EEA-8C184A06A7D4}" dt="2023-03-28T13:04:55.984" v="6"/>
        <pc:sldMkLst>
          <pc:docMk/>
          <pc:sldMk cId="604558290" sldId="282"/>
        </pc:sldMkLst>
      </pc:sldChg>
      <pc:sldChg chg="addSp delSp modSp new mod setBg modNotes">
        <pc:chgData name="Steven Maclennan" userId="S::steven.maclennan@cldstandardscouncil.org.uk::e185162d-190d-44cd-a170-b68df6301498" providerId="AD" clId="Web-{A1262EAF-2612-5A6C-0EEA-8C184A06A7D4}" dt="2023-03-28T15:25:26.029" v="58"/>
        <pc:sldMkLst>
          <pc:docMk/>
          <pc:sldMk cId="3397706813" sldId="282"/>
        </pc:sldMkLst>
        <pc:spChg chg="del">
          <ac:chgData name="Steven Maclennan" userId="S::steven.maclennan@cldstandardscouncil.org.uk::e185162d-190d-44cd-a170-b68df6301498" providerId="AD" clId="Web-{A1262EAF-2612-5A6C-0EEA-8C184A06A7D4}" dt="2023-03-28T15:24:25.308" v="9"/>
          <ac:spMkLst>
            <pc:docMk/>
            <pc:sldMk cId="3397706813" sldId="282"/>
            <ac:spMk id="2" creationId="{D35DBC28-199B-134C-871C-861D640A05CA}"/>
          </ac:spMkLst>
        </pc:spChg>
        <pc:spChg chg="del">
          <ac:chgData name="Steven Maclennan" userId="S::steven.maclennan@cldstandardscouncil.org.uk::e185162d-190d-44cd-a170-b68df6301498" providerId="AD" clId="Web-{A1262EAF-2612-5A6C-0EEA-8C184A06A7D4}" dt="2023-03-28T15:24:21.965" v="8"/>
          <ac:spMkLst>
            <pc:docMk/>
            <pc:sldMk cId="3397706813" sldId="282"/>
            <ac:spMk id="3" creationId="{339E253E-2962-D83A-D30E-755F92657D22}"/>
          </ac:spMkLst>
        </pc:spChg>
        <pc:picChg chg="add mod ord">
          <ac:chgData name="Steven Maclennan" userId="S::steven.maclennan@cldstandardscouncil.org.uk::e185162d-190d-44cd-a170-b68df6301498" providerId="AD" clId="Web-{A1262EAF-2612-5A6C-0EEA-8C184A06A7D4}" dt="2023-03-28T15:24:49.528" v="14" actId="1076"/>
          <ac:picMkLst>
            <pc:docMk/>
            <pc:sldMk cId="3397706813" sldId="282"/>
            <ac:picMk id="4" creationId="{37BDB91D-EED8-9D63-D6C7-6BB16154F705}"/>
          </ac:picMkLst>
        </pc:picChg>
      </pc:sldChg>
    </pc:docChg>
  </pc:docChgLst>
  <pc:docChgLst>
    <pc:chgData name="Vikki Carpenter" userId="S::vikki.carpenter@cldstandardscouncil.org.uk::382abbfe-6fe8-486f-8d5f-9f49b0d7ac2c" providerId="AD" clId="Web-{BADABF33-EB0B-2B7B-B074-266C4668B82C}"/>
    <pc:docChg chg="modSld">
      <pc:chgData name="Vikki Carpenter" userId="S::vikki.carpenter@cldstandardscouncil.org.uk::382abbfe-6fe8-486f-8d5f-9f49b0d7ac2c" providerId="AD" clId="Web-{BADABF33-EB0B-2B7B-B074-266C4668B82C}" dt="2023-03-02T10:38:09.803" v="16" actId="20577"/>
      <pc:docMkLst>
        <pc:docMk/>
      </pc:docMkLst>
      <pc:sldChg chg="modSp">
        <pc:chgData name="Vikki Carpenter" userId="S::vikki.carpenter@cldstandardscouncil.org.uk::382abbfe-6fe8-486f-8d5f-9f49b0d7ac2c" providerId="AD" clId="Web-{BADABF33-EB0B-2B7B-B074-266C4668B82C}" dt="2023-03-02T10:38:09.803" v="16" actId="20577"/>
        <pc:sldMkLst>
          <pc:docMk/>
          <pc:sldMk cId="1149028026" sldId="266"/>
        </pc:sldMkLst>
        <pc:spChg chg="mod">
          <ac:chgData name="Vikki Carpenter" userId="S::vikki.carpenter@cldstandardscouncil.org.uk::382abbfe-6fe8-486f-8d5f-9f49b0d7ac2c" providerId="AD" clId="Web-{BADABF33-EB0B-2B7B-B074-266C4668B82C}" dt="2023-03-02T10:38:09.803" v="16" actId="20577"/>
          <ac:spMkLst>
            <pc:docMk/>
            <pc:sldMk cId="1149028026" sldId="266"/>
            <ac:spMk id="5" creationId="{00000000-0000-0000-0000-000000000000}"/>
          </ac:spMkLst>
        </pc:spChg>
      </pc:sldChg>
    </pc:docChg>
  </pc:docChgLst>
  <pc:docChgLst>
    <pc:chgData name="Steven Maclennan" userId="S::steven.maclennan@cldstandardscouncil.org.uk::e185162d-190d-44cd-a170-b68df6301498" providerId="AD" clId="Web-{F7EEEABD-3D35-B489-D164-98D9E2FC5ED0}"/>
    <pc:docChg chg="modSld">
      <pc:chgData name="Steven Maclennan" userId="S::steven.maclennan@cldstandardscouncil.org.uk::e185162d-190d-44cd-a170-b68df6301498" providerId="AD" clId="Web-{F7EEEABD-3D35-B489-D164-98D9E2FC5ED0}" dt="2023-03-02T12:30:14.513" v="8" actId="20577"/>
      <pc:docMkLst>
        <pc:docMk/>
      </pc:docMkLst>
      <pc:sldChg chg="modSp">
        <pc:chgData name="Steven Maclennan" userId="S::steven.maclennan@cldstandardscouncil.org.uk::e185162d-190d-44cd-a170-b68df6301498" providerId="AD" clId="Web-{F7EEEABD-3D35-B489-D164-98D9E2FC5ED0}" dt="2023-03-02T12:30:14.513" v="8" actId="20577"/>
        <pc:sldMkLst>
          <pc:docMk/>
          <pc:sldMk cId="2829834753" sldId="262"/>
        </pc:sldMkLst>
        <pc:spChg chg="mod">
          <ac:chgData name="Steven Maclennan" userId="S::steven.maclennan@cldstandardscouncil.org.uk::e185162d-190d-44cd-a170-b68df6301498" providerId="AD" clId="Web-{F7EEEABD-3D35-B489-D164-98D9E2FC5ED0}" dt="2023-03-02T12:30:14.513" v="8" actId="20577"/>
          <ac:spMkLst>
            <pc:docMk/>
            <pc:sldMk cId="2829834753" sldId="262"/>
            <ac:spMk id="2" creationId="{998EA192-5DA0-0E52-EA3B-C01F22FEDA38}"/>
          </ac:spMkLst>
        </pc:spChg>
      </pc:sldChg>
    </pc:docChg>
  </pc:docChgLst>
  <pc:docChgLst>
    <pc:chgData name="Steven Maclennan" userId="S::steven.maclennan@cldstandardscouncil.org.uk::e185162d-190d-44cd-a170-b68df6301498" providerId="AD" clId="Web-{5E5415A2-38CA-86DD-6A97-036024931DDC}"/>
    <pc:docChg chg="delSld modSld">
      <pc:chgData name="Steven Maclennan" userId="S::steven.maclennan@cldstandardscouncil.org.uk::e185162d-190d-44cd-a170-b68df6301498" providerId="AD" clId="Web-{5E5415A2-38CA-86DD-6A97-036024931DDC}" dt="2023-10-31T14:20:39.261" v="41"/>
      <pc:docMkLst>
        <pc:docMk/>
      </pc:docMkLst>
      <pc:sldChg chg="del">
        <pc:chgData name="Steven Maclennan" userId="S::steven.maclennan@cldstandardscouncil.org.uk::e185162d-190d-44cd-a170-b68df6301498" providerId="AD" clId="Web-{5E5415A2-38CA-86DD-6A97-036024931DDC}" dt="2023-10-31T14:13:47.499" v="37"/>
        <pc:sldMkLst>
          <pc:docMk/>
          <pc:sldMk cId="3160172242" sldId="258"/>
        </pc:sldMkLst>
      </pc:sldChg>
      <pc:sldChg chg="modSp">
        <pc:chgData name="Steven Maclennan" userId="S::steven.maclennan@cldstandardscouncil.org.uk::e185162d-190d-44cd-a170-b68df6301498" providerId="AD" clId="Web-{5E5415A2-38CA-86DD-6A97-036024931DDC}" dt="2023-10-31T14:13:24.029" v="36" actId="20577"/>
        <pc:sldMkLst>
          <pc:docMk/>
          <pc:sldMk cId="1149028026" sldId="266"/>
        </pc:sldMkLst>
        <pc:spChg chg="mod">
          <ac:chgData name="Steven Maclennan" userId="S::steven.maclennan@cldstandardscouncil.org.uk::e185162d-190d-44cd-a170-b68df6301498" providerId="AD" clId="Web-{5E5415A2-38CA-86DD-6A97-036024931DDC}" dt="2023-10-31T14:13:24.029" v="36" actId="20577"/>
          <ac:spMkLst>
            <pc:docMk/>
            <pc:sldMk cId="1149028026" sldId="266"/>
            <ac:spMk id="5" creationId="{00000000-0000-0000-0000-000000000000}"/>
          </ac:spMkLst>
        </pc:spChg>
      </pc:sldChg>
      <pc:sldChg chg="del">
        <pc:chgData name="Steven Maclennan" userId="S::steven.maclennan@cldstandardscouncil.org.uk::e185162d-190d-44cd-a170-b68df6301498" providerId="AD" clId="Web-{5E5415A2-38CA-86DD-6A97-036024931DDC}" dt="2023-10-31T14:13:59.984" v="38"/>
        <pc:sldMkLst>
          <pc:docMk/>
          <pc:sldMk cId="230421558" sldId="268"/>
        </pc:sldMkLst>
      </pc:sldChg>
      <pc:sldChg chg="del">
        <pc:chgData name="Steven Maclennan" userId="S::steven.maclennan@cldstandardscouncil.org.uk::e185162d-190d-44cd-a170-b68df6301498" providerId="AD" clId="Web-{5E5415A2-38CA-86DD-6A97-036024931DDC}" dt="2023-10-31T14:15:13.270" v="39"/>
        <pc:sldMkLst>
          <pc:docMk/>
          <pc:sldMk cId="2162021103" sldId="269"/>
        </pc:sldMkLst>
      </pc:sldChg>
      <pc:sldChg chg="del">
        <pc:chgData name="Steven Maclennan" userId="S::steven.maclennan@cldstandardscouncil.org.uk::e185162d-190d-44cd-a170-b68df6301498" providerId="AD" clId="Web-{5E5415A2-38CA-86DD-6A97-036024931DDC}" dt="2023-10-31T14:18:15.142" v="40"/>
        <pc:sldMkLst>
          <pc:docMk/>
          <pc:sldMk cId="3111227936" sldId="272"/>
        </pc:sldMkLst>
      </pc:sldChg>
      <pc:sldChg chg="del">
        <pc:chgData name="Steven Maclennan" userId="S::steven.maclennan@cldstandardscouncil.org.uk::e185162d-190d-44cd-a170-b68df6301498" providerId="AD" clId="Web-{5E5415A2-38CA-86DD-6A97-036024931DDC}" dt="2023-10-31T14:20:39.261" v="41"/>
        <pc:sldMkLst>
          <pc:docMk/>
          <pc:sldMk cId="2406348081" sldId="273"/>
        </pc:sldMkLst>
      </pc:sldChg>
    </pc:docChg>
  </pc:docChgLst>
  <pc:docChgLst>
    <pc:chgData name="Vikki Carpenter" userId="S::vikki.carpenter@cldstandardscouncil.org.uk::382abbfe-6fe8-486f-8d5f-9f49b0d7ac2c" providerId="AD" clId="Web-{379ED6E7-750A-E492-8F56-908FF4284EEB}"/>
    <pc:docChg chg="modSld">
      <pc:chgData name="Vikki Carpenter" userId="S::vikki.carpenter@cldstandardscouncil.org.uk::382abbfe-6fe8-486f-8d5f-9f49b0d7ac2c" providerId="AD" clId="Web-{379ED6E7-750A-E492-8F56-908FF4284EEB}" dt="2023-03-02T10:54:51.679" v="2" actId="20577"/>
      <pc:docMkLst>
        <pc:docMk/>
      </pc:docMkLst>
      <pc:sldChg chg="modSp">
        <pc:chgData name="Vikki Carpenter" userId="S::vikki.carpenter@cldstandardscouncil.org.uk::382abbfe-6fe8-486f-8d5f-9f49b0d7ac2c" providerId="AD" clId="Web-{379ED6E7-750A-E492-8F56-908FF4284EEB}" dt="2023-03-02T10:54:51.679" v="2" actId="20577"/>
        <pc:sldMkLst>
          <pc:docMk/>
          <pc:sldMk cId="1149028026" sldId="266"/>
        </pc:sldMkLst>
        <pc:spChg chg="mod">
          <ac:chgData name="Vikki Carpenter" userId="S::vikki.carpenter@cldstandardscouncil.org.uk::382abbfe-6fe8-486f-8d5f-9f49b0d7ac2c" providerId="AD" clId="Web-{379ED6E7-750A-E492-8F56-908FF4284EEB}" dt="2023-03-02T10:54:51.679" v="2" actId="20577"/>
          <ac:spMkLst>
            <pc:docMk/>
            <pc:sldMk cId="1149028026" sldId="266"/>
            <ac:spMk id="5" creationId="{00000000-0000-0000-0000-000000000000}"/>
          </ac:spMkLst>
        </pc:spChg>
      </pc:sldChg>
    </pc:docChg>
  </pc:docChgLst>
  <pc:docChgLst>
    <pc:chgData name="Kirsty Gemmell" userId="S::kirsty.gemmell@cldstandardscouncil.org.uk::28c0fc0e-d6a4-4573-b7ac-cb78ad7b8dad" providerId="AD" clId="Web-{5F344A29-F51F-CEF5-AF61-1C2D2631D500}"/>
    <pc:docChg chg="modSld">
      <pc:chgData name="Kirsty Gemmell" userId="S::kirsty.gemmell@cldstandardscouncil.org.uk::28c0fc0e-d6a4-4573-b7ac-cb78ad7b8dad" providerId="AD" clId="Web-{5F344A29-F51F-CEF5-AF61-1C2D2631D500}" dt="2023-11-01T08:41:46.076" v="239" actId="14100"/>
      <pc:docMkLst>
        <pc:docMk/>
      </pc:docMkLst>
      <pc:sldChg chg="addSp modSp">
        <pc:chgData name="Kirsty Gemmell" userId="S::kirsty.gemmell@cldstandardscouncil.org.uk::28c0fc0e-d6a4-4573-b7ac-cb78ad7b8dad" providerId="AD" clId="Web-{5F344A29-F51F-CEF5-AF61-1C2D2631D500}" dt="2023-11-01T08:38:25.838" v="233" actId="1076"/>
        <pc:sldMkLst>
          <pc:docMk/>
          <pc:sldMk cId="2955495740" sldId="259"/>
        </pc:sldMkLst>
        <pc:spChg chg="mod">
          <ac:chgData name="Kirsty Gemmell" userId="S::kirsty.gemmell@cldstandardscouncil.org.uk::28c0fc0e-d6a4-4573-b7ac-cb78ad7b8dad" providerId="AD" clId="Web-{5F344A29-F51F-CEF5-AF61-1C2D2631D500}" dt="2023-11-01T08:38:05.962" v="229" actId="20577"/>
          <ac:spMkLst>
            <pc:docMk/>
            <pc:sldMk cId="2955495740" sldId="259"/>
            <ac:spMk id="3" creationId="{708E9E13-FFDE-D322-7ABF-6D35C22BF4FA}"/>
          </ac:spMkLst>
        </pc:spChg>
        <pc:spChg chg="add mod">
          <ac:chgData name="Kirsty Gemmell" userId="S::kirsty.gemmell@cldstandardscouncil.org.uk::28c0fc0e-d6a4-4573-b7ac-cb78ad7b8dad" providerId="AD" clId="Web-{5F344A29-F51F-CEF5-AF61-1C2D2631D500}" dt="2023-11-01T08:38:25.838" v="233" actId="1076"/>
          <ac:spMkLst>
            <pc:docMk/>
            <pc:sldMk cId="2955495740" sldId="259"/>
            <ac:spMk id="4" creationId="{C4032574-9EE1-298F-D74A-C586811556B6}"/>
          </ac:spMkLst>
        </pc:spChg>
      </pc:sldChg>
      <pc:sldChg chg="modSp">
        <pc:chgData name="Kirsty Gemmell" userId="S::kirsty.gemmell@cldstandardscouncil.org.uk::28c0fc0e-d6a4-4573-b7ac-cb78ad7b8dad" providerId="AD" clId="Web-{5F344A29-F51F-CEF5-AF61-1C2D2631D500}" dt="2023-11-01T08:35:07.865" v="177" actId="20577"/>
        <pc:sldMkLst>
          <pc:docMk/>
          <pc:sldMk cId="1511780544" sldId="260"/>
        </pc:sldMkLst>
        <pc:spChg chg="mod">
          <ac:chgData name="Kirsty Gemmell" userId="S::kirsty.gemmell@cldstandardscouncil.org.uk::28c0fc0e-d6a4-4573-b7ac-cb78ad7b8dad" providerId="AD" clId="Web-{5F344A29-F51F-CEF5-AF61-1C2D2631D500}" dt="2023-11-01T08:35:07.865" v="177" actId="20577"/>
          <ac:spMkLst>
            <pc:docMk/>
            <pc:sldMk cId="1511780544" sldId="260"/>
            <ac:spMk id="3" creationId="{708E9E13-FFDE-D322-7ABF-6D35C22BF4FA}"/>
          </ac:spMkLst>
        </pc:spChg>
      </pc:sldChg>
      <pc:sldChg chg="modSp">
        <pc:chgData name="Kirsty Gemmell" userId="S::kirsty.gemmell@cldstandardscouncil.org.uk::28c0fc0e-d6a4-4573-b7ac-cb78ad7b8dad" providerId="AD" clId="Web-{5F344A29-F51F-CEF5-AF61-1C2D2631D500}" dt="2023-11-01T08:39:31.355" v="235" actId="20577"/>
        <pc:sldMkLst>
          <pc:docMk/>
          <pc:sldMk cId="2829834753" sldId="262"/>
        </pc:sldMkLst>
        <pc:spChg chg="mod">
          <ac:chgData name="Kirsty Gemmell" userId="S::kirsty.gemmell@cldstandardscouncil.org.uk::28c0fc0e-d6a4-4573-b7ac-cb78ad7b8dad" providerId="AD" clId="Web-{5F344A29-F51F-CEF5-AF61-1C2D2631D500}" dt="2023-11-01T08:39:31.355" v="235" actId="20577"/>
          <ac:spMkLst>
            <pc:docMk/>
            <pc:sldMk cId="2829834753" sldId="262"/>
            <ac:spMk id="3" creationId="{A39CB87F-3FD7-7041-FBF9-15027F38C1EB}"/>
          </ac:spMkLst>
        </pc:spChg>
      </pc:sldChg>
      <pc:sldChg chg="addSp modSp">
        <pc:chgData name="Kirsty Gemmell" userId="S::kirsty.gemmell@cldstandardscouncil.org.uk::28c0fc0e-d6a4-4573-b7ac-cb78ad7b8dad" providerId="AD" clId="Web-{5F344A29-F51F-CEF5-AF61-1C2D2631D500}" dt="2023-11-01T08:34:05.348" v="142" actId="1076"/>
        <pc:sldMkLst>
          <pc:docMk/>
          <pc:sldMk cId="3937421684" sldId="263"/>
        </pc:sldMkLst>
        <pc:spChg chg="mod">
          <ac:chgData name="Kirsty Gemmell" userId="S::kirsty.gemmell@cldstandardscouncil.org.uk::28c0fc0e-d6a4-4573-b7ac-cb78ad7b8dad" providerId="AD" clId="Web-{5F344A29-F51F-CEF5-AF61-1C2D2631D500}" dt="2023-11-01T08:34:05.348" v="142" actId="1076"/>
          <ac:spMkLst>
            <pc:docMk/>
            <pc:sldMk cId="3937421684" sldId="263"/>
            <ac:spMk id="3" creationId="{4E114FE1-748B-7011-9429-6DF00ED4F2A6}"/>
          </ac:spMkLst>
        </pc:spChg>
        <pc:spChg chg="add mod">
          <ac:chgData name="Kirsty Gemmell" userId="S::kirsty.gemmell@cldstandardscouncil.org.uk::28c0fc0e-d6a4-4573-b7ac-cb78ad7b8dad" providerId="AD" clId="Web-{5F344A29-F51F-CEF5-AF61-1C2D2631D500}" dt="2023-11-01T08:33:48.629" v="130" actId="14100"/>
          <ac:spMkLst>
            <pc:docMk/>
            <pc:sldMk cId="3937421684" sldId="263"/>
            <ac:spMk id="4" creationId="{3B650853-601A-2349-B78C-5123C2C4C6B8}"/>
          </ac:spMkLst>
        </pc:spChg>
      </pc:sldChg>
      <pc:sldChg chg="modSp">
        <pc:chgData name="Kirsty Gemmell" userId="S::kirsty.gemmell@cldstandardscouncil.org.uk::28c0fc0e-d6a4-4573-b7ac-cb78ad7b8dad" providerId="AD" clId="Web-{5F344A29-F51F-CEF5-AF61-1C2D2631D500}" dt="2023-11-01T08:31:25.282" v="80" actId="1076"/>
        <pc:sldMkLst>
          <pc:docMk/>
          <pc:sldMk cId="3435457448" sldId="264"/>
        </pc:sldMkLst>
        <pc:spChg chg="mod">
          <ac:chgData name="Kirsty Gemmell" userId="S::kirsty.gemmell@cldstandardscouncil.org.uk::28c0fc0e-d6a4-4573-b7ac-cb78ad7b8dad" providerId="AD" clId="Web-{5F344A29-F51F-CEF5-AF61-1C2D2631D500}" dt="2023-11-01T08:28:28.606" v="67" actId="1076"/>
          <ac:spMkLst>
            <pc:docMk/>
            <pc:sldMk cId="3435457448" sldId="264"/>
            <ac:spMk id="4" creationId="{00000000-0000-0000-0000-000000000000}"/>
          </ac:spMkLst>
        </pc:spChg>
        <pc:spChg chg="mod">
          <ac:chgData name="Kirsty Gemmell" userId="S::kirsty.gemmell@cldstandardscouncil.org.uk::28c0fc0e-d6a4-4573-b7ac-cb78ad7b8dad" providerId="AD" clId="Web-{5F344A29-F51F-CEF5-AF61-1C2D2631D500}" dt="2023-11-01T08:31:03.359" v="78" actId="20577"/>
          <ac:spMkLst>
            <pc:docMk/>
            <pc:sldMk cId="3435457448" sldId="264"/>
            <ac:spMk id="5" creationId="{649B3E08-FCAC-E5E9-9D6D-77FB5343B5B1}"/>
          </ac:spMkLst>
        </pc:spChg>
        <pc:spChg chg="mod">
          <ac:chgData name="Kirsty Gemmell" userId="S::kirsty.gemmell@cldstandardscouncil.org.uk::28c0fc0e-d6a4-4573-b7ac-cb78ad7b8dad" providerId="AD" clId="Web-{5F344A29-F51F-CEF5-AF61-1C2D2631D500}" dt="2023-11-01T08:31:11.032" v="79" actId="20577"/>
          <ac:spMkLst>
            <pc:docMk/>
            <pc:sldMk cId="3435457448" sldId="264"/>
            <ac:spMk id="6" creationId="{EE71B7AE-6382-16F6-DD78-C385307583E6}"/>
          </ac:spMkLst>
        </pc:spChg>
        <pc:spChg chg="mod">
          <ac:chgData name="Kirsty Gemmell" userId="S::kirsty.gemmell@cldstandardscouncil.org.uk::28c0fc0e-d6a4-4573-b7ac-cb78ad7b8dad" providerId="AD" clId="Web-{5F344A29-F51F-CEF5-AF61-1C2D2631D500}" dt="2023-11-01T08:31:25.282" v="80" actId="1076"/>
          <ac:spMkLst>
            <pc:docMk/>
            <pc:sldMk cId="3435457448" sldId="264"/>
            <ac:spMk id="10" creationId="{422FA5E8-7CFA-C204-589D-27144B061907}"/>
          </ac:spMkLst>
        </pc:spChg>
      </pc:sldChg>
      <pc:sldChg chg="modSp delCm">
        <pc:chgData name="Kirsty Gemmell" userId="S::kirsty.gemmell@cldstandardscouncil.org.uk::28c0fc0e-d6a4-4573-b7ac-cb78ad7b8dad" providerId="AD" clId="Web-{5F344A29-F51F-CEF5-AF61-1C2D2631D500}" dt="2023-11-01T08:41:46.076" v="239" actId="14100"/>
        <pc:sldMkLst>
          <pc:docMk/>
          <pc:sldMk cId="1149028026" sldId="266"/>
        </pc:sldMkLst>
        <pc:spChg chg="mod">
          <ac:chgData name="Kirsty Gemmell" userId="S::kirsty.gemmell@cldstandardscouncil.org.uk::28c0fc0e-d6a4-4573-b7ac-cb78ad7b8dad" providerId="AD" clId="Web-{5F344A29-F51F-CEF5-AF61-1C2D2631D500}" dt="2023-11-01T08:41:46.076" v="239" actId="14100"/>
          <ac:spMkLst>
            <pc:docMk/>
            <pc:sldMk cId="1149028026" sldId="266"/>
            <ac:spMk id="2" creationId="{02225F4A-4914-F286-31CB-2F99861EF120}"/>
          </ac:spMkLst>
        </pc:spChg>
        <pc:spChg chg="mod">
          <ac:chgData name="Kirsty Gemmell" userId="S::kirsty.gemmell@cldstandardscouncil.org.uk::28c0fc0e-d6a4-4573-b7ac-cb78ad7b8dad" providerId="AD" clId="Web-{5F344A29-F51F-CEF5-AF61-1C2D2631D500}" dt="2023-11-01T08:31:41.688" v="81" actId="1076"/>
          <ac:spMkLst>
            <pc:docMk/>
            <pc:sldMk cId="1149028026" sldId="266"/>
            <ac:spMk id="4" creationId="{00000000-0000-0000-0000-000000000000}"/>
          </ac:spMkLst>
        </pc:spChg>
        <pc:spChg chg="mod">
          <ac:chgData name="Kirsty Gemmell" userId="S::kirsty.gemmell@cldstandardscouncil.org.uk::28c0fc0e-d6a4-4573-b7ac-cb78ad7b8dad" providerId="AD" clId="Web-{5F344A29-F51F-CEF5-AF61-1C2D2631D500}" dt="2023-11-01T08:41:38.873" v="238" actId="14100"/>
          <ac:spMkLst>
            <pc:docMk/>
            <pc:sldMk cId="1149028026" sldId="266"/>
            <ac:spMk id="5" creationId="{00000000-0000-0000-0000-000000000000}"/>
          </ac:spMkLst>
        </pc:spChg>
        <pc:extLst>
          <p:ext xmlns:p="http://schemas.openxmlformats.org/presentationml/2006/main" uri="{D6D511B9-2390-475A-947B-AFAB55BFBCF1}">
            <pc226:cmChg xmlns:pc226="http://schemas.microsoft.com/office/powerpoint/2022/06/main/command" chg="del">
              <pc226:chgData name="Kirsty Gemmell" userId="S::kirsty.gemmell@cldstandardscouncil.org.uk::28c0fc0e-d6a4-4573-b7ac-cb78ad7b8dad" providerId="AD" clId="Web-{5F344A29-F51F-CEF5-AF61-1C2D2631D500}" dt="2023-11-01T08:14:02.322" v="0"/>
              <pc2:cmMkLst xmlns:pc2="http://schemas.microsoft.com/office/powerpoint/2019/9/main/command">
                <pc:docMk/>
                <pc:sldMk cId="1149028026" sldId="266"/>
                <pc2:cmMk id="{C06E9591-7410-41BA-BFB5-451552B5CEB8}"/>
              </pc2:cmMkLst>
            </pc226:cmChg>
          </p:ext>
        </pc:extLst>
      </pc:sldChg>
      <pc:sldChg chg="modSp">
        <pc:chgData name="Kirsty Gemmell" userId="S::kirsty.gemmell@cldstandardscouncil.org.uk::28c0fc0e-d6a4-4573-b7ac-cb78ad7b8dad" providerId="AD" clId="Web-{5F344A29-F51F-CEF5-AF61-1C2D2631D500}" dt="2023-11-01T08:28:45.919" v="68" actId="1076"/>
        <pc:sldMkLst>
          <pc:docMk/>
          <pc:sldMk cId="1040163596" sldId="270"/>
        </pc:sldMkLst>
        <pc:spChg chg="mod">
          <ac:chgData name="Kirsty Gemmell" userId="S::kirsty.gemmell@cldstandardscouncil.org.uk::28c0fc0e-d6a4-4573-b7ac-cb78ad7b8dad" providerId="AD" clId="Web-{5F344A29-F51F-CEF5-AF61-1C2D2631D500}" dt="2023-11-01T08:28:45.919" v="68" actId="1076"/>
          <ac:spMkLst>
            <pc:docMk/>
            <pc:sldMk cId="1040163596" sldId="270"/>
            <ac:spMk id="2" creationId="{4D911F9B-A4D0-E5E0-24EB-3618920EFA3E}"/>
          </ac:spMkLst>
        </pc:spChg>
      </pc:sldChg>
      <pc:sldChg chg="addSp modSp">
        <pc:chgData name="Kirsty Gemmell" userId="S::kirsty.gemmell@cldstandardscouncil.org.uk::28c0fc0e-d6a4-4573-b7ac-cb78ad7b8dad" providerId="AD" clId="Web-{5F344A29-F51F-CEF5-AF61-1C2D2631D500}" dt="2023-11-01T08:29:24.951" v="70" actId="20577"/>
        <pc:sldMkLst>
          <pc:docMk/>
          <pc:sldMk cId="2403334429" sldId="271"/>
        </pc:sldMkLst>
        <pc:spChg chg="mod">
          <ac:chgData name="Kirsty Gemmell" userId="S::kirsty.gemmell@cldstandardscouncil.org.uk::28c0fc0e-d6a4-4573-b7ac-cb78ad7b8dad" providerId="AD" clId="Web-{5F344A29-F51F-CEF5-AF61-1C2D2631D500}" dt="2023-11-01T08:19:07.157" v="38" actId="1076"/>
          <ac:spMkLst>
            <pc:docMk/>
            <pc:sldMk cId="2403334429" sldId="271"/>
            <ac:spMk id="2" creationId="{00000000-0000-0000-0000-000000000000}"/>
          </ac:spMkLst>
        </pc:spChg>
        <pc:spChg chg="mod">
          <ac:chgData name="Kirsty Gemmell" userId="S::kirsty.gemmell@cldstandardscouncil.org.uk::28c0fc0e-d6a4-4573-b7ac-cb78ad7b8dad" providerId="AD" clId="Web-{5F344A29-F51F-CEF5-AF61-1C2D2631D500}" dt="2023-11-01T08:29:24.951" v="70" actId="20577"/>
          <ac:spMkLst>
            <pc:docMk/>
            <pc:sldMk cId="2403334429" sldId="271"/>
            <ac:spMk id="4" creationId="{00000000-0000-0000-0000-000000000000}"/>
          </ac:spMkLst>
        </pc:spChg>
        <pc:spChg chg="add mod">
          <ac:chgData name="Kirsty Gemmell" userId="S::kirsty.gemmell@cldstandardscouncil.org.uk::28c0fc0e-d6a4-4573-b7ac-cb78ad7b8dad" providerId="AD" clId="Web-{5F344A29-F51F-CEF5-AF61-1C2D2631D500}" dt="2023-11-01T08:27:44.058" v="62" actId="1076"/>
          <ac:spMkLst>
            <pc:docMk/>
            <pc:sldMk cId="2403334429" sldId="271"/>
            <ac:spMk id="5" creationId="{831EC2BA-4970-A952-00C6-1620B85C1B0A}"/>
          </ac:spMkLst>
        </pc:spChg>
      </pc:sldChg>
      <pc:sldChg chg="addSp modSp">
        <pc:chgData name="Kirsty Gemmell" userId="S::kirsty.gemmell@cldstandardscouncil.org.uk::28c0fc0e-d6a4-4573-b7ac-cb78ad7b8dad" providerId="AD" clId="Web-{5F344A29-F51F-CEF5-AF61-1C2D2631D500}" dt="2023-11-01T08:15:53.512" v="6" actId="1076"/>
        <pc:sldMkLst>
          <pc:docMk/>
          <pc:sldMk cId="890856641" sldId="274"/>
        </pc:sldMkLst>
        <pc:picChg chg="add mod">
          <ac:chgData name="Kirsty Gemmell" userId="S::kirsty.gemmell@cldstandardscouncil.org.uk::28c0fc0e-d6a4-4573-b7ac-cb78ad7b8dad" providerId="AD" clId="Web-{5F344A29-F51F-CEF5-AF61-1C2D2631D500}" dt="2023-11-01T08:15:53.512" v="6" actId="1076"/>
          <ac:picMkLst>
            <pc:docMk/>
            <pc:sldMk cId="890856641" sldId="274"/>
            <ac:picMk id="3" creationId="{E42CA685-748F-EF9A-7742-B7384F413E4A}"/>
          </ac:picMkLst>
        </pc:picChg>
        <pc:picChg chg="mod">
          <ac:chgData name="Kirsty Gemmell" userId="S::kirsty.gemmell@cldstandardscouncil.org.uk::28c0fc0e-d6a4-4573-b7ac-cb78ad7b8dad" providerId="AD" clId="Web-{5F344A29-F51F-CEF5-AF61-1C2D2631D500}" dt="2023-11-01T08:14:47.229" v="1" actId="1076"/>
          <ac:picMkLst>
            <pc:docMk/>
            <pc:sldMk cId="890856641" sldId="274"/>
            <ac:picMk id="7" creationId="{1C0896B7-17FA-8F0E-B882-64458D4006E0}"/>
          </ac:picMkLst>
        </pc:picChg>
      </pc:sldChg>
      <pc:sldChg chg="addSp modSp">
        <pc:chgData name="Kirsty Gemmell" userId="S::kirsty.gemmell@cldstandardscouncil.org.uk::28c0fc0e-d6a4-4573-b7ac-cb78ad7b8dad" providerId="AD" clId="Web-{5F344A29-F51F-CEF5-AF61-1C2D2631D500}" dt="2023-11-01T08:16:40.872" v="14" actId="1076"/>
        <pc:sldMkLst>
          <pc:docMk/>
          <pc:sldMk cId="2563778037" sldId="275"/>
        </pc:sldMkLst>
        <pc:picChg chg="add mod">
          <ac:chgData name="Kirsty Gemmell" userId="S::kirsty.gemmell@cldstandardscouncil.org.uk::28c0fc0e-d6a4-4573-b7ac-cb78ad7b8dad" providerId="AD" clId="Web-{5F344A29-F51F-CEF5-AF61-1C2D2631D500}" dt="2023-11-01T08:16:40.872" v="14" actId="1076"/>
          <ac:picMkLst>
            <pc:docMk/>
            <pc:sldMk cId="2563778037" sldId="275"/>
            <ac:picMk id="3" creationId="{DBEF93CA-58D3-2AE7-838C-C22F4BAE68C6}"/>
          </ac:picMkLst>
        </pc:picChg>
        <pc:picChg chg="mod">
          <ac:chgData name="Kirsty Gemmell" userId="S::kirsty.gemmell@cldstandardscouncil.org.uk::28c0fc0e-d6a4-4573-b7ac-cb78ad7b8dad" providerId="AD" clId="Web-{5F344A29-F51F-CEF5-AF61-1C2D2631D500}" dt="2023-11-01T08:16:38.310" v="13" actId="1076"/>
          <ac:picMkLst>
            <pc:docMk/>
            <pc:sldMk cId="2563778037" sldId="275"/>
            <ac:picMk id="6" creationId="{42202A47-DD17-2099-90C2-24522D10D2DF}"/>
          </ac:picMkLst>
        </pc:picChg>
        <pc:picChg chg="mod">
          <ac:chgData name="Kirsty Gemmell" userId="S::kirsty.gemmell@cldstandardscouncil.org.uk::28c0fc0e-d6a4-4573-b7ac-cb78ad7b8dad" providerId="AD" clId="Web-{5F344A29-F51F-CEF5-AF61-1C2D2631D500}" dt="2023-11-01T08:16:27.419" v="9" actId="1076"/>
          <ac:picMkLst>
            <pc:docMk/>
            <pc:sldMk cId="2563778037" sldId="275"/>
            <ac:picMk id="7" creationId="{A8FEDBA4-EE93-2497-84ED-D97B0EE9EA72}"/>
          </ac:picMkLst>
        </pc:picChg>
      </pc:sldChg>
      <pc:sldChg chg="modSp">
        <pc:chgData name="Kirsty Gemmell" userId="S::kirsty.gemmell@cldstandardscouncil.org.uk::28c0fc0e-d6a4-4573-b7ac-cb78ad7b8dad" providerId="AD" clId="Web-{5F344A29-F51F-CEF5-AF61-1C2D2631D500}" dt="2023-11-01T08:30:13.499" v="75" actId="1076"/>
        <pc:sldMkLst>
          <pc:docMk/>
          <pc:sldMk cId="1123223011" sldId="277"/>
        </pc:sldMkLst>
        <pc:spChg chg="mod">
          <ac:chgData name="Kirsty Gemmell" userId="S::kirsty.gemmell@cldstandardscouncil.org.uk::28c0fc0e-d6a4-4573-b7ac-cb78ad7b8dad" providerId="AD" clId="Web-{5F344A29-F51F-CEF5-AF61-1C2D2631D500}" dt="2023-11-01T08:29:31.920" v="71" actId="20577"/>
          <ac:spMkLst>
            <pc:docMk/>
            <pc:sldMk cId="1123223011" sldId="277"/>
            <ac:spMk id="4" creationId="{00000000-0000-0000-0000-000000000000}"/>
          </ac:spMkLst>
        </pc:spChg>
        <pc:spChg chg="mod">
          <ac:chgData name="Kirsty Gemmell" userId="S::kirsty.gemmell@cldstandardscouncil.org.uk::28c0fc0e-d6a4-4573-b7ac-cb78ad7b8dad" providerId="AD" clId="Web-{5F344A29-F51F-CEF5-AF61-1C2D2631D500}" dt="2023-11-01T08:29:51.249" v="74" actId="14100"/>
          <ac:spMkLst>
            <pc:docMk/>
            <pc:sldMk cId="1123223011" sldId="277"/>
            <ac:spMk id="11" creationId="{00000000-0000-0000-0000-000000000000}"/>
          </ac:spMkLst>
        </pc:spChg>
        <pc:picChg chg="mod">
          <ac:chgData name="Kirsty Gemmell" userId="S::kirsty.gemmell@cldstandardscouncil.org.uk::28c0fc0e-d6a4-4573-b7ac-cb78ad7b8dad" providerId="AD" clId="Web-{5F344A29-F51F-CEF5-AF61-1C2D2631D500}" dt="2023-11-01T08:30:13.499" v="75" actId="1076"/>
          <ac:picMkLst>
            <pc:docMk/>
            <pc:sldMk cId="1123223011" sldId="277"/>
            <ac:picMk id="8" creationId="{00000000-0000-0000-0000-000000000000}"/>
          </ac:picMkLst>
        </pc:picChg>
      </pc:sldChg>
      <pc:sldChg chg="addSp delSp modSp">
        <pc:chgData name="Kirsty Gemmell" userId="S::kirsty.gemmell@cldstandardscouncil.org.uk::28c0fc0e-d6a4-4573-b7ac-cb78ad7b8dad" providerId="AD" clId="Web-{5F344A29-F51F-CEF5-AF61-1C2D2631D500}" dt="2023-11-01T08:25:17.571" v="61" actId="1076"/>
        <pc:sldMkLst>
          <pc:docMk/>
          <pc:sldMk cId="1352556849" sldId="278"/>
        </pc:sldMkLst>
        <pc:spChg chg="add del mod">
          <ac:chgData name="Kirsty Gemmell" userId="S::kirsty.gemmell@cldstandardscouncil.org.uk::28c0fc0e-d6a4-4573-b7ac-cb78ad7b8dad" providerId="AD" clId="Web-{5F344A29-F51F-CEF5-AF61-1C2D2631D500}" dt="2023-11-01T08:23:50.616" v="51"/>
          <ac:spMkLst>
            <pc:docMk/>
            <pc:sldMk cId="1352556849" sldId="278"/>
            <ac:spMk id="11" creationId="{1EA2E6AF-AD98-F761-5B5D-1631DD7E2C44}"/>
          </ac:spMkLst>
        </pc:spChg>
        <pc:picChg chg="add del mod">
          <ac:chgData name="Kirsty Gemmell" userId="S::kirsty.gemmell@cldstandardscouncil.org.uk::28c0fc0e-d6a4-4573-b7ac-cb78ad7b8dad" providerId="AD" clId="Web-{5F344A29-F51F-CEF5-AF61-1C2D2631D500}" dt="2023-11-01T08:23:50.616" v="57"/>
          <ac:picMkLst>
            <pc:docMk/>
            <pc:sldMk cId="1352556849" sldId="278"/>
            <ac:picMk id="3" creationId="{0E5985F5-E70D-5CD6-8AD9-390433976187}"/>
          </ac:picMkLst>
        </pc:picChg>
        <pc:picChg chg="del">
          <ac:chgData name="Kirsty Gemmell" userId="S::kirsty.gemmell@cldstandardscouncil.org.uk::28c0fc0e-d6a4-4573-b7ac-cb78ad7b8dad" providerId="AD" clId="Web-{5F344A29-F51F-CEF5-AF61-1C2D2631D500}" dt="2023-11-01T08:23:32.975" v="41"/>
          <ac:picMkLst>
            <pc:docMk/>
            <pc:sldMk cId="1352556849" sldId="278"/>
            <ac:picMk id="4" creationId="{DCFEEEFD-F840-B631-E194-E3DDD8D6B82A}"/>
          </ac:picMkLst>
        </pc:picChg>
        <pc:picChg chg="add del mod">
          <ac:chgData name="Kirsty Gemmell" userId="S::kirsty.gemmell@cldstandardscouncil.org.uk::28c0fc0e-d6a4-4573-b7ac-cb78ad7b8dad" providerId="AD" clId="Web-{5F344A29-F51F-CEF5-AF61-1C2D2631D500}" dt="2023-11-01T08:23:50.616" v="56"/>
          <ac:picMkLst>
            <pc:docMk/>
            <pc:sldMk cId="1352556849" sldId="278"/>
            <ac:picMk id="6" creationId="{382BC9E8-8826-72C6-1E9E-CD4C7DC4C0BA}"/>
          </ac:picMkLst>
        </pc:picChg>
        <pc:picChg chg="add del mod">
          <ac:chgData name="Kirsty Gemmell" userId="S::kirsty.gemmell@cldstandardscouncil.org.uk::28c0fc0e-d6a4-4573-b7ac-cb78ad7b8dad" providerId="AD" clId="Web-{5F344A29-F51F-CEF5-AF61-1C2D2631D500}" dt="2023-11-01T08:23:50.616" v="55"/>
          <ac:picMkLst>
            <pc:docMk/>
            <pc:sldMk cId="1352556849" sldId="278"/>
            <ac:picMk id="7" creationId="{A8BD3D27-6906-A7D1-D6EB-AB3053F4C609}"/>
          </ac:picMkLst>
        </pc:picChg>
        <pc:picChg chg="add del mod">
          <ac:chgData name="Kirsty Gemmell" userId="S::kirsty.gemmell@cldstandardscouncil.org.uk::28c0fc0e-d6a4-4573-b7ac-cb78ad7b8dad" providerId="AD" clId="Web-{5F344A29-F51F-CEF5-AF61-1C2D2631D500}" dt="2023-11-01T08:23:50.616" v="54"/>
          <ac:picMkLst>
            <pc:docMk/>
            <pc:sldMk cId="1352556849" sldId="278"/>
            <ac:picMk id="8" creationId="{9F97EEB8-AFD9-9FCE-0EB2-976D81EBBF35}"/>
          </ac:picMkLst>
        </pc:picChg>
        <pc:picChg chg="add del mod">
          <ac:chgData name="Kirsty Gemmell" userId="S::kirsty.gemmell@cldstandardscouncil.org.uk::28c0fc0e-d6a4-4573-b7ac-cb78ad7b8dad" providerId="AD" clId="Web-{5F344A29-F51F-CEF5-AF61-1C2D2631D500}" dt="2023-11-01T08:23:50.616" v="53"/>
          <ac:picMkLst>
            <pc:docMk/>
            <pc:sldMk cId="1352556849" sldId="278"/>
            <ac:picMk id="9" creationId="{7BA9B317-C175-DD27-62AC-35FFF37B08EC}"/>
          </ac:picMkLst>
        </pc:picChg>
        <pc:picChg chg="add del mod">
          <ac:chgData name="Kirsty Gemmell" userId="S::kirsty.gemmell@cldstandardscouncil.org.uk::28c0fc0e-d6a4-4573-b7ac-cb78ad7b8dad" providerId="AD" clId="Web-{5F344A29-F51F-CEF5-AF61-1C2D2631D500}" dt="2023-11-01T08:23:50.616" v="52"/>
          <ac:picMkLst>
            <pc:docMk/>
            <pc:sldMk cId="1352556849" sldId="278"/>
            <ac:picMk id="10" creationId="{2379CBC5-5E29-A713-1BAC-AF3E95C9DB39}"/>
          </ac:picMkLst>
        </pc:picChg>
        <pc:picChg chg="add mod">
          <ac:chgData name="Kirsty Gemmell" userId="S::kirsty.gemmell@cldstandardscouncil.org.uk::28c0fc0e-d6a4-4573-b7ac-cb78ad7b8dad" providerId="AD" clId="Web-{5F344A29-F51F-CEF5-AF61-1C2D2631D500}" dt="2023-11-01T08:25:17.571" v="61" actId="1076"/>
          <ac:picMkLst>
            <pc:docMk/>
            <pc:sldMk cId="1352556849" sldId="278"/>
            <ac:picMk id="12" creationId="{612531BA-973C-3194-F5D1-4925B9A9D2BD}"/>
          </ac:picMkLst>
        </pc:picChg>
      </pc:sldChg>
      <pc:sldChg chg="addSp modSp">
        <pc:chgData name="Kirsty Gemmell" userId="S::kirsty.gemmell@cldstandardscouncil.org.uk::28c0fc0e-d6a4-4573-b7ac-cb78ad7b8dad" providerId="AD" clId="Web-{5F344A29-F51F-CEF5-AF61-1C2D2631D500}" dt="2023-11-01T08:30:26.531" v="76" actId="20577"/>
        <pc:sldMkLst>
          <pc:docMk/>
          <pc:sldMk cId="2309302215" sldId="281"/>
        </pc:sldMkLst>
        <pc:spChg chg="mod">
          <ac:chgData name="Kirsty Gemmell" userId="S::kirsty.gemmell@cldstandardscouncil.org.uk::28c0fc0e-d6a4-4573-b7ac-cb78ad7b8dad" providerId="AD" clId="Web-{5F344A29-F51F-CEF5-AF61-1C2D2631D500}" dt="2023-11-01T08:30:26.531" v="76" actId="20577"/>
          <ac:spMkLst>
            <pc:docMk/>
            <pc:sldMk cId="2309302215" sldId="281"/>
            <ac:spMk id="5" creationId="{1D84F45D-BA61-3BE0-DFC0-00D365829A6E}"/>
          </ac:spMkLst>
        </pc:spChg>
        <pc:picChg chg="add mod">
          <ac:chgData name="Kirsty Gemmell" userId="S::kirsty.gemmell@cldstandardscouncil.org.uk::28c0fc0e-d6a4-4573-b7ac-cb78ad7b8dad" providerId="AD" clId="Web-{5F344A29-F51F-CEF5-AF61-1C2D2631D500}" dt="2023-11-01T08:22:12.036" v="40" actId="1076"/>
          <ac:picMkLst>
            <pc:docMk/>
            <pc:sldMk cId="2309302215" sldId="281"/>
            <ac:picMk id="4" creationId="{75065574-07E2-7E1C-7A80-50FE1C452633}"/>
          </ac:picMkLst>
        </pc:picChg>
      </pc:sldChg>
    </pc:docChg>
  </pc:docChgLst>
  <pc:docChgLst>
    <pc:chgData name="Steven Maclennan" userId="S::steven.maclennan@cldstandardscouncil.org.uk::e185162d-190d-44cd-a170-b68df6301498" providerId="AD" clId="Web-{FE62622D-C45C-34CD-9379-78BF43167246}"/>
    <pc:docChg chg="modSld">
      <pc:chgData name="Steven Maclennan" userId="S::steven.maclennan@cldstandardscouncil.org.uk::e185162d-190d-44cd-a170-b68df6301498" providerId="AD" clId="Web-{FE62622D-C45C-34CD-9379-78BF43167246}" dt="2023-04-12T16:02:51.003" v="0" actId="1076"/>
      <pc:docMkLst>
        <pc:docMk/>
      </pc:docMkLst>
      <pc:sldChg chg="modSp">
        <pc:chgData name="Steven Maclennan" userId="S::steven.maclennan@cldstandardscouncil.org.uk::e185162d-190d-44cd-a170-b68df6301498" providerId="AD" clId="Web-{FE62622D-C45C-34CD-9379-78BF43167246}" dt="2023-04-12T16:02:51.003" v="0" actId="1076"/>
        <pc:sldMkLst>
          <pc:docMk/>
          <pc:sldMk cId="1040163596" sldId="270"/>
        </pc:sldMkLst>
        <pc:spChg chg="mod">
          <ac:chgData name="Steven Maclennan" userId="S::steven.maclennan@cldstandardscouncil.org.uk::e185162d-190d-44cd-a170-b68df6301498" providerId="AD" clId="Web-{FE62622D-C45C-34CD-9379-78BF43167246}" dt="2023-04-12T16:02:51.003" v="0" actId="1076"/>
          <ac:spMkLst>
            <pc:docMk/>
            <pc:sldMk cId="1040163596" sldId="270"/>
            <ac:spMk id="2" creationId="{4D911F9B-A4D0-E5E0-24EB-3618920EFA3E}"/>
          </ac:spMkLst>
        </pc:spChg>
      </pc:sldChg>
    </pc:docChg>
  </pc:docChgLst>
  <pc:docChgLst>
    <pc:chgData name="Kirsty Gemmell" userId="S::kirsty.gemmell@cldstandardscouncil.org.uk::28c0fc0e-d6a4-4573-b7ac-cb78ad7b8dad" providerId="AD" clId="Web-{5A055C34-ACED-D0BE-9984-F68A3D590D93}"/>
    <pc:docChg chg="modSld">
      <pc:chgData name="Kirsty Gemmell" userId="S::kirsty.gemmell@cldstandardscouncil.org.uk::28c0fc0e-d6a4-4573-b7ac-cb78ad7b8dad" providerId="AD" clId="Web-{5A055C34-ACED-D0BE-9984-F68A3D590D93}" dt="2023-11-06T08:19:26.677" v="13" actId="1076"/>
      <pc:docMkLst>
        <pc:docMk/>
      </pc:docMkLst>
      <pc:sldChg chg="modSp">
        <pc:chgData name="Kirsty Gemmell" userId="S::kirsty.gemmell@cldstandardscouncil.org.uk::28c0fc0e-d6a4-4573-b7ac-cb78ad7b8dad" providerId="AD" clId="Web-{5A055C34-ACED-D0BE-9984-F68A3D590D93}" dt="2023-11-06T08:17:37.206" v="9" actId="20577"/>
        <pc:sldMkLst>
          <pc:docMk/>
          <pc:sldMk cId="2955495740" sldId="259"/>
        </pc:sldMkLst>
        <pc:spChg chg="mod">
          <ac:chgData name="Kirsty Gemmell" userId="S::kirsty.gemmell@cldstandardscouncil.org.uk::28c0fc0e-d6a4-4573-b7ac-cb78ad7b8dad" providerId="AD" clId="Web-{5A055C34-ACED-D0BE-9984-F68A3D590D93}" dt="2023-11-06T08:17:37.206" v="9" actId="20577"/>
          <ac:spMkLst>
            <pc:docMk/>
            <pc:sldMk cId="2955495740" sldId="259"/>
            <ac:spMk id="3" creationId="{708E9E13-FFDE-D322-7ABF-6D35C22BF4FA}"/>
          </ac:spMkLst>
        </pc:spChg>
      </pc:sldChg>
      <pc:sldChg chg="modSp">
        <pc:chgData name="Kirsty Gemmell" userId="S::kirsty.gemmell@cldstandardscouncil.org.uk::28c0fc0e-d6a4-4573-b7ac-cb78ad7b8dad" providerId="AD" clId="Web-{5A055C34-ACED-D0BE-9984-F68A3D590D93}" dt="2023-11-06T08:19:26.677" v="13" actId="1076"/>
        <pc:sldMkLst>
          <pc:docMk/>
          <pc:sldMk cId="1040163596" sldId="270"/>
        </pc:sldMkLst>
        <pc:spChg chg="mod">
          <ac:chgData name="Kirsty Gemmell" userId="S::kirsty.gemmell@cldstandardscouncil.org.uk::28c0fc0e-d6a4-4573-b7ac-cb78ad7b8dad" providerId="AD" clId="Web-{5A055C34-ACED-D0BE-9984-F68A3D590D93}" dt="2023-11-06T08:19:15.958" v="12" actId="1076"/>
          <ac:spMkLst>
            <pc:docMk/>
            <pc:sldMk cId="1040163596" sldId="270"/>
            <ac:spMk id="2" creationId="{4D911F9B-A4D0-E5E0-24EB-3618920EFA3E}"/>
          </ac:spMkLst>
        </pc:spChg>
        <pc:picChg chg="mod">
          <ac:chgData name="Kirsty Gemmell" userId="S::kirsty.gemmell@cldstandardscouncil.org.uk::28c0fc0e-d6a4-4573-b7ac-cb78ad7b8dad" providerId="AD" clId="Web-{5A055C34-ACED-D0BE-9984-F68A3D590D93}" dt="2023-11-06T08:19:26.677" v="13" actId="1076"/>
          <ac:picMkLst>
            <pc:docMk/>
            <pc:sldMk cId="1040163596" sldId="270"/>
            <ac:picMk id="7" creationId="{6FBA4B60-0E62-6621-79B1-D2E4F7207891}"/>
          </ac:picMkLst>
        </pc:picChg>
      </pc:sldChg>
    </pc:docChg>
  </pc:docChgLst>
  <pc:docChgLst>
    <pc:chgData name="Kirsty Gemmell" userId="S::kirsty.gemmell@cldstandardscouncil.org.uk::28c0fc0e-d6a4-4573-b7ac-cb78ad7b8dad" providerId="AD" clId="Web-{FF1A3EAD-062E-0C70-4A76-3AFC43537597}"/>
    <pc:docChg chg="addSld delSld modSld sldOrd">
      <pc:chgData name="Kirsty Gemmell" userId="S::kirsty.gemmell@cldstandardscouncil.org.uk::28c0fc0e-d6a4-4573-b7ac-cb78ad7b8dad" providerId="AD" clId="Web-{FF1A3EAD-062E-0C70-4A76-3AFC43537597}" dt="2023-10-31T14:30:07.938" v="81"/>
      <pc:docMkLst>
        <pc:docMk/>
      </pc:docMkLst>
      <pc:sldChg chg="modSp">
        <pc:chgData name="Kirsty Gemmell" userId="S::kirsty.gemmell@cldstandardscouncil.org.uk::28c0fc0e-d6a4-4573-b7ac-cb78ad7b8dad" providerId="AD" clId="Web-{FF1A3EAD-062E-0C70-4A76-3AFC43537597}" dt="2023-10-31T14:16:48.855" v="1" actId="20577"/>
        <pc:sldMkLst>
          <pc:docMk/>
          <pc:sldMk cId="1040163596" sldId="270"/>
        </pc:sldMkLst>
        <pc:spChg chg="mod">
          <ac:chgData name="Kirsty Gemmell" userId="S::kirsty.gemmell@cldstandardscouncil.org.uk::28c0fc0e-d6a4-4573-b7ac-cb78ad7b8dad" providerId="AD" clId="Web-{FF1A3EAD-062E-0C70-4A76-3AFC43537597}" dt="2023-10-31T14:16:48.855" v="1" actId="20577"/>
          <ac:spMkLst>
            <pc:docMk/>
            <pc:sldMk cId="1040163596" sldId="270"/>
            <ac:spMk id="2" creationId="{4D911F9B-A4D0-E5E0-24EB-3618920EFA3E}"/>
          </ac:spMkLst>
        </pc:spChg>
      </pc:sldChg>
      <pc:sldChg chg="del">
        <pc:chgData name="Kirsty Gemmell" userId="S::kirsty.gemmell@cldstandardscouncil.org.uk::28c0fc0e-d6a4-4573-b7ac-cb78ad7b8dad" providerId="AD" clId="Web-{FF1A3EAD-062E-0C70-4A76-3AFC43537597}" dt="2023-10-31T14:29:40.578" v="80"/>
        <pc:sldMkLst>
          <pc:docMk/>
          <pc:sldMk cId="1606984044" sldId="276"/>
        </pc:sldMkLst>
      </pc:sldChg>
      <pc:sldChg chg="modSp">
        <pc:chgData name="Kirsty Gemmell" userId="S::kirsty.gemmell@cldstandardscouncil.org.uk::28c0fc0e-d6a4-4573-b7ac-cb78ad7b8dad" providerId="AD" clId="Web-{FF1A3EAD-062E-0C70-4A76-3AFC43537597}" dt="2023-10-31T14:29:34.344" v="79" actId="20577"/>
        <pc:sldMkLst>
          <pc:docMk/>
          <pc:sldMk cId="1123223011" sldId="277"/>
        </pc:sldMkLst>
        <pc:spChg chg="mod">
          <ac:chgData name="Kirsty Gemmell" userId="S::kirsty.gemmell@cldstandardscouncil.org.uk::28c0fc0e-d6a4-4573-b7ac-cb78ad7b8dad" providerId="AD" clId="Web-{FF1A3EAD-062E-0C70-4A76-3AFC43537597}" dt="2023-10-31T14:29:34.344" v="79" actId="20577"/>
          <ac:spMkLst>
            <pc:docMk/>
            <pc:sldMk cId="1123223011" sldId="277"/>
            <ac:spMk id="4" creationId="{00000000-0000-0000-0000-000000000000}"/>
          </ac:spMkLst>
        </pc:spChg>
      </pc:sldChg>
      <pc:sldChg chg="addSp delSp modSp add mod ord replId setBg addAnim delAnim">
        <pc:chgData name="Kirsty Gemmell" userId="S::kirsty.gemmell@cldstandardscouncil.org.uk::28c0fc0e-d6a4-4573-b7ac-cb78ad7b8dad" providerId="AD" clId="Web-{FF1A3EAD-062E-0C70-4A76-3AFC43537597}" dt="2023-10-31T14:30:07.938" v="81"/>
        <pc:sldMkLst>
          <pc:docMk/>
          <pc:sldMk cId="2309302215" sldId="281"/>
        </pc:sldMkLst>
        <pc:spChg chg="mod">
          <ac:chgData name="Kirsty Gemmell" userId="S::kirsty.gemmell@cldstandardscouncil.org.uk::28c0fc0e-d6a4-4573-b7ac-cb78ad7b8dad" providerId="AD" clId="Web-{FF1A3EAD-062E-0C70-4A76-3AFC43537597}" dt="2023-10-31T14:27:50.341" v="76"/>
          <ac:spMkLst>
            <pc:docMk/>
            <pc:sldMk cId="2309302215" sldId="281"/>
            <ac:spMk id="2" creationId="{92F4D0DA-50CA-ECB2-9988-BF713E91C4E2}"/>
          </ac:spMkLst>
        </pc:spChg>
        <pc:spChg chg="mod">
          <ac:chgData name="Kirsty Gemmell" userId="S::kirsty.gemmell@cldstandardscouncil.org.uk::28c0fc0e-d6a4-4573-b7ac-cb78ad7b8dad" providerId="AD" clId="Web-{FF1A3EAD-062E-0C70-4A76-3AFC43537597}" dt="2023-10-31T14:27:50.341" v="76"/>
          <ac:spMkLst>
            <pc:docMk/>
            <pc:sldMk cId="2309302215" sldId="281"/>
            <ac:spMk id="5" creationId="{1D84F45D-BA61-3BE0-DFC0-00D365829A6E}"/>
          </ac:spMkLst>
        </pc:spChg>
        <pc:spChg chg="add del">
          <ac:chgData name="Kirsty Gemmell" userId="S::kirsty.gemmell@cldstandardscouncil.org.uk::28c0fc0e-d6a4-4573-b7ac-cb78ad7b8dad" providerId="AD" clId="Web-{FF1A3EAD-062E-0C70-4A76-3AFC43537597}" dt="2023-10-31T14:27:50.341" v="76"/>
          <ac:spMkLst>
            <pc:docMk/>
            <pc:sldMk cId="2309302215" sldId="281"/>
            <ac:spMk id="10" creationId="{F13C74B1-5B17-4795-BED0-7140497B445A}"/>
          </ac:spMkLst>
        </pc:spChg>
        <pc:spChg chg="add del">
          <ac:chgData name="Kirsty Gemmell" userId="S::kirsty.gemmell@cldstandardscouncil.org.uk::28c0fc0e-d6a4-4573-b7ac-cb78ad7b8dad" providerId="AD" clId="Web-{FF1A3EAD-062E-0C70-4A76-3AFC43537597}" dt="2023-10-31T14:27:50.341" v="76"/>
          <ac:spMkLst>
            <pc:docMk/>
            <pc:sldMk cId="2309302215" sldId="281"/>
            <ac:spMk id="12" creationId="{D4974D33-8DC5-464E-8C6D-BE58F0669C17}"/>
          </ac:spMkLst>
        </pc:spChg>
        <pc:picChg chg="add mod">
          <ac:chgData name="Kirsty Gemmell" userId="S::kirsty.gemmell@cldstandardscouncil.org.uk::28c0fc0e-d6a4-4573-b7ac-cb78ad7b8dad" providerId="AD" clId="Web-{FF1A3EAD-062E-0C70-4A76-3AFC43537597}" dt="2023-10-31T14:27:58.169" v="78" actId="1076"/>
          <ac:picMkLst>
            <pc:docMk/>
            <pc:sldMk cId="2309302215" sldId="281"/>
            <ac:picMk id="3" creationId="{3ADE3B03-6F6C-2747-0897-8C913DFBC8EE}"/>
          </ac:picMkLst>
        </pc:picChg>
        <pc:picChg chg="del">
          <ac:chgData name="Kirsty Gemmell" userId="S::kirsty.gemmell@cldstandardscouncil.org.uk::28c0fc0e-d6a4-4573-b7ac-cb78ad7b8dad" providerId="AD" clId="Web-{FF1A3EAD-062E-0C70-4A76-3AFC43537597}" dt="2023-10-31T14:26:25.980" v="16"/>
          <ac:picMkLst>
            <pc:docMk/>
            <pc:sldMk cId="2309302215" sldId="281"/>
            <ac:picMk id="4" creationId="{DCFEEEFD-F840-B631-E194-E3DDD8D6B82A}"/>
          </ac:picMkLst>
        </pc:picChg>
      </pc:sldChg>
    </pc:docChg>
  </pc:docChgLst>
  <pc:docChgLst>
    <pc:chgData name="Vikki Carpenter" userId="S::vikki.carpenter@cldstandardscouncil.org.uk::382abbfe-6fe8-486f-8d5f-9f49b0d7ac2c" providerId="AD" clId="Web-{029A94CE-8195-F19A-87BF-CB21476C8A52}"/>
    <pc:docChg chg="modSld">
      <pc:chgData name="Vikki Carpenter" userId="S::vikki.carpenter@cldstandardscouncil.org.uk::382abbfe-6fe8-486f-8d5f-9f49b0d7ac2c" providerId="AD" clId="Web-{029A94CE-8195-F19A-87BF-CB21476C8A52}" dt="2023-03-02T09:51:01.702" v="26" actId="20577"/>
      <pc:docMkLst>
        <pc:docMk/>
      </pc:docMkLst>
      <pc:sldChg chg="addSp delSp modSp">
        <pc:chgData name="Vikki Carpenter" userId="S::vikki.carpenter@cldstandardscouncil.org.uk::382abbfe-6fe8-486f-8d5f-9f49b0d7ac2c" providerId="AD" clId="Web-{029A94CE-8195-F19A-87BF-CB21476C8A52}" dt="2023-03-02T09:51:01.702" v="26" actId="20577"/>
        <pc:sldMkLst>
          <pc:docMk/>
          <pc:sldMk cId="1149028026" sldId="266"/>
        </pc:sldMkLst>
        <pc:spChg chg="mod">
          <ac:chgData name="Vikki Carpenter" userId="S::vikki.carpenter@cldstandardscouncil.org.uk::382abbfe-6fe8-486f-8d5f-9f49b0d7ac2c" providerId="AD" clId="Web-{029A94CE-8195-F19A-87BF-CB21476C8A52}" dt="2023-03-02T09:51:01.702" v="26" actId="20577"/>
          <ac:spMkLst>
            <pc:docMk/>
            <pc:sldMk cId="1149028026" sldId="266"/>
            <ac:spMk id="2" creationId="{02225F4A-4914-F286-31CB-2F99861EF120}"/>
          </ac:spMkLst>
        </pc:spChg>
        <pc:spChg chg="add del mod">
          <ac:chgData name="Vikki Carpenter" userId="S::vikki.carpenter@cldstandardscouncil.org.uk::382abbfe-6fe8-486f-8d5f-9f49b0d7ac2c" providerId="AD" clId="Web-{029A94CE-8195-F19A-87BF-CB21476C8A52}" dt="2023-03-02T09:50:39.952" v="22" actId="20577"/>
          <ac:spMkLst>
            <pc:docMk/>
            <pc:sldMk cId="1149028026" sldId="266"/>
            <ac:spMk id="5" creationId="{00000000-0000-0000-0000-000000000000}"/>
          </ac:spMkLst>
        </pc:spChg>
        <pc:spChg chg="add del mod">
          <ac:chgData name="Vikki Carpenter" userId="S::vikki.carpenter@cldstandardscouncil.org.uk::382abbfe-6fe8-486f-8d5f-9f49b0d7ac2c" providerId="AD" clId="Web-{029A94CE-8195-F19A-87BF-CB21476C8A52}" dt="2023-03-02T09:49:11.715" v="1"/>
          <ac:spMkLst>
            <pc:docMk/>
            <pc:sldMk cId="1149028026" sldId="266"/>
            <ac:spMk id="6" creationId="{E36CDBEF-C050-6BE8-82F2-251DC30B8D18}"/>
          </ac:spMkLst>
        </pc:spChg>
      </pc:sldChg>
    </pc:docChg>
  </pc:docChgLst>
  <pc:docChgLst>
    <pc:chgData name="Steven Maclennan" userId="S::steven.maclennan@cldstandardscouncil.org.uk::e185162d-190d-44cd-a170-b68df6301498" providerId="AD" clId="Web-{538AADC3-5B66-0595-BEA2-6A3E0E7F837A}"/>
    <pc:docChg chg="modSld">
      <pc:chgData name="Steven Maclennan" userId="S::steven.maclennan@cldstandardscouncil.org.uk::e185162d-190d-44cd-a170-b68df6301498" providerId="AD" clId="Web-{538AADC3-5B66-0595-BEA2-6A3E0E7F837A}" dt="2023-03-03T09:24:40.329" v="40"/>
      <pc:docMkLst>
        <pc:docMk/>
      </pc:docMkLst>
      <pc:sldChg chg="modNotes">
        <pc:chgData name="Steven Maclennan" userId="S::steven.maclennan@cldstandardscouncil.org.uk::e185162d-190d-44cd-a170-b68df6301498" providerId="AD" clId="Web-{538AADC3-5B66-0595-BEA2-6A3E0E7F837A}" dt="2023-03-03T09:21:52.178" v="1"/>
        <pc:sldMkLst>
          <pc:docMk/>
          <pc:sldMk cId="230421558" sldId="268"/>
        </pc:sldMkLst>
      </pc:sldChg>
      <pc:sldChg chg="modNotes">
        <pc:chgData name="Steven Maclennan" userId="S::steven.maclennan@cldstandardscouncil.org.uk::e185162d-190d-44cd-a170-b68df6301498" providerId="AD" clId="Web-{538AADC3-5B66-0595-BEA2-6A3E0E7F837A}" dt="2023-03-03T09:24:40.329" v="40"/>
        <pc:sldMkLst>
          <pc:docMk/>
          <pc:sldMk cId="1040163596" sldId="270"/>
        </pc:sldMkLst>
      </pc:sldChg>
    </pc:docChg>
  </pc:docChgLst>
  <pc:docChgLst>
    <pc:chgData name="Steven Maclennan" userId="S::steven.maclennan@cldstandardscouncil.org.uk::e185162d-190d-44cd-a170-b68df6301498" providerId="AD" clId="Web-{632B79C4-200B-9593-02E6-18E553E236AF}"/>
    <pc:docChg chg="delSld modSld">
      <pc:chgData name="Steven Maclennan" userId="S::steven.maclennan@cldstandardscouncil.org.uk::e185162d-190d-44cd-a170-b68df6301498" providerId="AD" clId="Web-{632B79C4-200B-9593-02E6-18E553E236AF}" dt="2023-10-30T10:32:26.144" v="11"/>
      <pc:docMkLst>
        <pc:docMk/>
      </pc:docMkLst>
      <pc:sldChg chg="del">
        <pc:chgData name="Steven Maclennan" userId="S::steven.maclennan@cldstandardscouncil.org.uk::e185162d-190d-44cd-a170-b68df6301498" providerId="AD" clId="Web-{632B79C4-200B-9593-02E6-18E553E236AF}" dt="2023-10-30T10:23:53.865" v="6"/>
        <pc:sldMkLst>
          <pc:docMk/>
          <pc:sldMk cId="568112060" sldId="256"/>
        </pc:sldMkLst>
      </pc:sldChg>
      <pc:sldChg chg="del">
        <pc:chgData name="Steven Maclennan" userId="S::steven.maclennan@cldstandardscouncil.org.uk::e185162d-190d-44cd-a170-b68df6301498" providerId="AD" clId="Web-{632B79C4-200B-9593-02E6-18E553E236AF}" dt="2023-10-30T10:24:01.178" v="7"/>
        <pc:sldMkLst>
          <pc:docMk/>
          <pc:sldMk cId="3475415442" sldId="257"/>
        </pc:sldMkLst>
      </pc:sldChg>
      <pc:sldChg chg="modSp delCm modCm">
        <pc:chgData name="Steven Maclennan" userId="S::steven.maclennan@cldstandardscouncil.org.uk::e185162d-190d-44cd-a170-b68df6301498" providerId="AD" clId="Web-{632B79C4-200B-9593-02E6-18E553E236AF}" dt="2023-10-30T10:23:39.896" v="5"/>
        <pc:sldMkLst>
          <pc:docMk/>
          <pc:sldMk cId="2955495740" sldId="259"/>
        </pc:sldMkLst>
        <pc:spChg chg="mod">
          <ac:chgData name="Steven Maclennan" userId="S::steven.maclennan@cldstandardscouncil.org.uk::e185162d-190d-44cd-a170-b68df6301498" providerId="AD" clId="Web-{632B79C4-200B-9593-02E6-18E553E236AF}" dt="2023-10-30T10:23:39.803" v="4" actId="20577"/>
          <ac:spMkLst>
            <pc:docMk/>
            <pc:sldMk cId="2955495740" sldId="259"/>
            <ac:spMk id="3" creationId="{708E9E13-FFDE-D322-7ABF-6D35C22BF4FA}"/>
          </ac:spMkLst>
        </pc:spChg>
        <pc:extLst>
          <p:ext xmlns:p="http://schemas.openxmlformats.org/presentationml/2006/main" uri="{D6D511B9-2390-475A-947B-AFAB55BFBCF1}">
            <pc226:cmChg xmlns:pc226="http://schemas.microsoft.com/office/powerpoint/2022/06/main/command" chg="del mod">
              <pc226:chgData name="Steven Maclennan" userId="S::steven.maclennan@cldstandardscouncil.org.uk::e185162d-190d-44cd-a170-b68df6301498" providerId="AD" clId="Web-{632B79C4-200B-9593-02E6-18E553E236AF}" dt="2023-10-30T10:23:39.896" v="5"/>
              <pc2:cmMkLst xmlns:pc2="http://schemas.microsoft.com/office/powerpoint/2019/9/main/command">
                <pc:docMk/>
                <pc:sldMk cId="2955495740" sldId="259"/>
                <pc2:cmMk id="{38DF6067-3554-46B4-BFE9-7CD254B9777C}"/>
              </pc2:cmMkLst>
            </pc226:cmChg>
          </p:ext>
        </pc:extLst>
      </pc:sldChg>
      <pc:sldChg chg="del">
        <pc:chgData name="Steven Maclennan" userId="S::steven.maclennan@cldstandardscouncil.org.uk::e185162d-190d-44cd-a170-b68df6301498" providerId="AD" clId="Web-{632B79C4-200B-9593-02E6-18E553E236AF}" dt="2023-10-30T10:23:19.365" v="0"/>
        <pc:sldMkLst>
          <pc:docMk/>
          <pc:sldMk cId="26447531" sldId="261"/>
        </pc:sldMkLst>
      </pc:sldChg>
      <pc:sldChg chg="del">
        <pc:chgData name="Steven Maclennan" userId="S::steven.maclennan@cldstandardscouncil.org.uk::e185162d-190d-44cd-a170-b68df6301498" providerId="AD" clId="Web-{632B79C4-200B-9593-02E6-18E553E236AF}" dt="2023-10-30T10:24:14.428" v="8"/>
        <pc:sldMkLst>
          <pc:docMk/>
          <pc:sldMk cId="3982713284" sldId="265"/>
        </pc:sldMkLst>
      </pc:sldChg>
      <pc:sldChg chg="del">
        <pc:chgData name="Steven Maclennan" userId="S::steven.maclennan@cldstandardscouncil.org.uk::e185162d-190d-44cd-a170-b68df6301498" providerId="AD" clId="Web-{632B79C4-200B-9593-02E6-18E553E236AF}" dt="2023-10-30T10:32:26.144" v="11"/>
        <pc:sldMkLst>
          <pc:docMk/>
          <pc:sldMk cId="599009087" sldId="267"/>
        </pc:sldMkLst>
      </pc:sldChg>
      <pc:sldChg chg="del">
        <pc:chgData name="Steven Maclennan" userId="S::steven.maclennan@cldstandardscouncil.org.uk::e185162d-190d-44cd-a170-b68df6301498" providerId="AD" clId="Web-{632B79C4-200B-9593-02E6-18E553E236AF}" dt="2023-10-30T10:24:17.225" v="9"/>
        <pc:sldMkLst>
          <pc:docMk/>
          <pc:sldMk cId="967003700" sldId="281"/>
        </pc:sldMkLst>
      </pc:sldChg>
      <pc:sldChg chg="del">
        <pc:chgData name="Steven Maclennan" userId="S::steven.maclennan@cldstandardscouncil.org.uk::e185162d-190d-44cd-a170-b68df6301498" providerId="AD" clId="Web-{632B79C4-200B-9593-02E6-18E553E236AF}" dt="2023-10-30T10:24:19.913" v="10"/>
        <pc:sldMkLst>
          <pc:docMk/>
          <pc:sldMk cId="3397706813" sldId="282"/>
        </pc:sldMkLst>
      </pc:sldChg>
    </pc:docChg>
  </pc:docChgLst>
  <pc:docChgLst>
    <pc:chgData name="Steven Maclennan" userId="S::steven.maclennan@cldstandardscouncil.org.uk::e185162d-190d-44cd-a170-b68df6301498" providerId="AD" clId="Web-{1C373FC7-5FE7-DCE1-16A6-8DE608C897FC}"/>
    <pc:docChg chg="modSld">
      <pc:chgData name="Steven Maclennan" userId="S::steven.maclennan@cldstandardscouncil.org.uk::e185162d-190d-44cd-a170-b68df6301498" providerId="AD" clId="Web-{1C373FC7-5FE7-DCE1-16A6-8DE608C897FC}" dt="2023-10-02T10:01:58.413" v="28" actId="20577"/>
      <pc:docMkLst>
        <pc:docMk/>
      </pc:docMkLst>
      <pc:sldChg chg="modSp">
        <pc:chgData name="Steven Maclennan" userId="S::steven.maclennan@cldstandardscouncil.org.uk::e185162d-190d-44cd-a170-b68df6301498" providerId="AD" clId="Web-{1C373FC7-5FE7-DCE1-16A6-8DE608C897FC}" dt="2023-10-02T10:01:58.413" v="28" actId="20577"/>
        <pc:sldMkLst>
          <pc:docMk/>
          <pc:sldMk cId="2829834753" sldId="262"/>
        </pc:sldMkLst>
        <pc:spChg chg="mod">
          <ac:chgData name="Steven Maclennan" userId="S::steven.maclennan@cldstandardscouncil.org.uk::e185162d-190d-44cd-a170-b68df6301498" providerId="AD" clId="Web-{1C373FC7-5FE7-DCE1-16A6-8DE608C897FC}" dt="2023-10-02T10:01:46.412" v="13" actId="20577"/>
          <ac:spMkLst>
            <pc:docMk/>
            <pc:sldMk cId="2829834753" sldId="262"/>
            <ac:spMk id="2" creationId="{998EA192-5DA0-0E52-EA3B-C01F22FEDA38}"/>
          </ac:spMkLst>
        </pc:spChg>
        <pc:spChg chg="mod">
          <ac:chgData name="Steven Maclennan" userId="S::steven.maclennan@cldstandardscouncil.org.uk::e185162d-190d-44cd-a170-b68df6301498" providerId="AD" clId="Web-{1C373FC7-5FE7-DCE1-16A6-8DE608C897FC}" dt="2023-10-02T10:01:58.413" v="28" actId="20577"/>
          <ac:spMkLst>
            <pc:docMk/>
            <pc:sldMk cId="2829834753" sldId="262"/>
            <ac:spMk id="3" creationId="{A39CB87F-3FD7-7041-FBF9-15027F38C1EB}"/>
          </ac:spMkLst>
        </pc:spChg>
      </pc:sldChg>
    </pc:docChg>
  </pc:docChgLst>
  <pc:docChgLst>
    <pc:chgData name="Vikki Carpenter" userId="S::vikki.carpenter@cldstandardscouncil.org.uk::382abbfe-6fe8-486f-8d5f-9f49b0d7ac2c" providerId="AD" clId="Web-{4DB57BDF-DE41-7FF6-F0B5-4946D2FEB876}"/>
    <pc:docChg chg="modSld">
      <pc:chgData name="Vikki Carpenter" userId="S::vikki.carpenter@cldstandardscouncil.org.uk::382abbfe-6fe8-486f-8d5f-9f49b0d7ac2c" providerId="AD" clId="Web-{4DB57BDF-DE41-7FF6-F0B5-4946D2FEB876}" dt="2023-03-02T08:57:00.520" v="7" actId="14100"/>
      <pc:docMkLst>
        <pc:docMk/>
      </pc:docMkLst>
      <pc:sldChg chg="modSp">
        <pc:chgData name="Vikki Carpenter" userId="S::vikki.carpenter@cldstandardscouncil.org.uk::382abbfe-6fe8-486f-8d5f-9f49b0d7ac2c" providerId="AD" clId="Web-{4DB57BDF-DE41-7FF6-F0B5-4946D2FEB876}" dt="2023-03-02T08:57:00.520" v="7" actId="14100"/>
        <pc:sldMkLst>
          <pc:docMk/>
          <pc:sldMk cId="3937421684" sldId="263"/>
        </pc:sldMkLst>
        <pc:spChg chg="mod">
          <ac:chgData name="Vikki Carpenter" userId="S::vikki.carpenter@cldstandardscouncil.org.uk::382abbfe-6fe8-486f-8d5f-9f49b0d7ac2c" providerId="AD" clId="Web-{4DB57BDF-DE41-7FF6-F0B5-4946D2FEB876}" dt="2023-03-02T08:57:00.520" v="7" actId="14100"/>
          <ac:spMkLst>
            <pc:docMk/>
            <pc:sldMk cId="3937421684" sldId="263"/>
            <ac:spMk id="3" creationId="{4E114FE1-748B-7011-9429-6DF00ED4F2A6}"/>
          </ac:spMkLst>
        </pc:spChg>
      </pc:sldChg>
    </pc:docChg>
  </pc:docChgLst>
  <pc:docChgLst>
    <pc:chgData name="Steven Maclennan" userId="S::steven.maclennan@cldstandardscouncil.org.uk::e185162d-190d-44cd-a170-b68df6301498" providerId="AD" clId="Web-{E095F7D7-3593-0338-19DD-03007EF7D6C3}"/>
    <pc:docChg chg="addSld delSld modSld">
      <pc:chgData name="Steven Maclennan" userId="S::steven.maclennan@cldstandardscouncil.org.uk::e185162d-190d-44cd-a170-b68df6301498" providerId="AD" clId="Web-{E095F7D7-3593-0338-19DD-03007EF7D6C3}" dt="2023-02-27T09:52:19.695" v="201" actId="14100"/>
      <pc:docMkLst>
        <pc:docMk/>
      </pc:docMkLst>
      <pc:sldChg chg="addSp delSp modSp">
        <pc:chgData name="Steven Maclennan" userId="S::steven.maclennan@cldstandardscouncil.org.uk::e185162d-190d-44cd-a170-b68df6301498" providerId="AD" clId="Web-{E095F7D7-3593-0338-19DD-03007EF7D6C3}" dt="2023-02-27T09:52:19.695" v="201" actId="14100"/>
        <pc:sldMkLst>
          <pc:docMk/>
          <pc:sldMk cId="3160172242" sldId="258"/>
        </pc:sldMkLst>
        <pc:spChg chg="mod">
          <ac:chgData name="Steven Maclennan" userId="S::steven.maclennan@cldstandardscouncil.org.uk::e185162d-190d-44cd-a170-b68df6301498" providerId="AD" clId="Web-{E095F7D7-3593-0338-19DD-03007EF7D6C3}" dt="2023-02-27T09:50:32.208" v="187" actId="20577"/>
          <ac:spMkLst>
            <pc:docMk/>
            <pc:sldMk cId="3160172242" sldId="258"/>
            <ac:spMk id="2" creationId="{5D7DC349-FB2C-F966-DFF5-6013076C190B}"/>
          </ac:spMkLst>
        </pc:spChg>
        <pc:spChg chg="del">
          <ac:chgData name="Steven Maclennan" userId="S::steven.maclennan@cldstandardscouncil.org.uk::e185162d-190d-44cd-a170-b68df6301498" providerId="AD" clId="Web-{E095F7D7-3593-0338-19DD-03007EF7D6C3}" dt="2023-02-27T09:34:28.121" v="159"/>
          <ac:spMkLst>
            <pc:docMk/>
            <pc:sldMk cId="3160172242" sldId="258"/>
            <ac:spMk id="3" creationId="{7D0954B3-D875-11A4-5ED1-68863BB3A1CF}"/>
          </ac:spMkLst>
        </pc:spChg>
        <pc:spChg chg="add del mod">
          <ac:chgData name="Steven Maclennan" userId="S::steven.maclennan@cldstandardscouncil.org.uk::e185162d-190d-44cd-a170-b68df6301498" providerId="AD" clId="Web-{E095F7D7-3593-0338-19DD-03007EF7D6C3}" dt="2023-02-27T09:34:31.621" v="160"/>
          <ac:spMkLst>
            <pc:docMk/>
            <pc:sldMk cId="3160172242" sldId="258"/>
            <ac:spMk id="5" creationId="{E07594EF-EBBD-A4F9-8625-40357E04D7C9}"/>
          </ac:spMkLst>
        </pc:spChg>
        <pc:spChg chg="add mod">
          <ac:chgData name="Steven Maclennan" userId="S::steven.maclennan@cldstandardscouncil.org.uk::e185162d-190d-44cd-a170-b68df6301498" providerId="AD" clId="Web-{E095F7D7-3593-0338-19DD-03007EF7D6C3}" dt="2023-02-27T09:52:19.695" v="201" actId="14100"/>
          <ac:spMkLst>
            <pc:docMk/>
            <pc:sldMk cId="3160172242" sldId="258"/>
            <ac:spMk id="9" creationId="{BFEE9513-FAB4-1CC4-8209-8BD0D3A75454}"/>
          </ac:spMkLst>
        </pc:spChg>
        <pc:spChg chg="add mod">
          <ac:chgData name="Steven Maclennan" userId="S::steven.maclennan@cldstandardscouncil.org.uk::e185162d-190d-44cd-a170-b68df6301498" providerId="AD" clId="Web-{E095F7D7-3593-0338-19DD-03007EF7D6C3}" dt="2023-02-27T09:52:13.132" v="200" actId="14100"/>
          <ac:spMkLst>
            <pc:docMk/>
            <pc:sldMk cId="3160172242" sldId="258"/>
            <ac:spMk id="12" creationId="{2A2F9B4D-38CE-6BB9-6717-5C79232FBA98}"/>
          </ac:spMkLst>
        </pc:spChg>
        <pc:picChg chg="add del mod">
          <ac:chgData name="Steven Maclennan" userId="S::steven.maclennan@cldstandardscouncil.org.uk::e185162d-190d-44cd-a170-b68df6301498" providerId="AD" clId="Web-{E095F7D7-3593-0338-19DD-03007EF7D6C3}" dt="2023-02-27T09:34:36.480" v="162"/>
          <ac:picMkLst>
            <pc:docMk/>
            <pc:sldMk cId="3160172242" sldId="258"/>
            <ac:picMk id="6" creationId="{A63DE640-ED1C-8298-84CE-D1DDFD1AC6CF}"/>
          </ac:picMkLst>
        </pc:picChg>
        <pc:picChg chg="add del mod">
          <ac:chgData name="Steven Maclennan" userId="S::steven.maclennan@cldstandardscouncil.org.uk::e185162d-190d-44cd-a170-b68df6301498" providerId="AD" clId="Web-{E095F7D7-3593-0338-19DD-03007EF7D6C3}" dt="2023-02-27T09:34:51.231" v="166"/>
          <ac:picMkLst>
            <pc:docMk/>
            <pc:sldMk cId="3160172242" sldId="258"/>
            <ac:picMk id="7" creationId="{FA6A54ED-3E79-917B-9006-6FDE0AE4CC6D}"/>
          </ac:picMkLst>
        </pc:picChg>
        <pc:picChg chg="add del mod">
          <ac:chgData name="Steven Maclennan" userId="S::steven.maclennan@cldstandardscouncil.org.uk::e185162d-190d-44cd-a170-b68df6301498" providerId="AD" clId="Web-{E095F7D7-3593-0338-19DD-03007EF7D6C3}" dt="2023-02-27T09:34:58.293" v="168"/>
          <ac:picMkLst>
            <pc:docMk/>
            <pc:sldMk cId="3160172242" sldId="258"/>
            <ac:picMk id="8" creationId="{ABE0BD6F-2FA7-0A85-D13C-6C3707A7851E}"/>
          </ac:picMkLst>
        </pc:picChg>
        <pc:picChg chg="add mod">
          <ac:chgData name="Steven Maclennan" userId="S::steven.maclennan@cldstandardscouncil.org.uk::e185162d-190d-44cd-a170-b68df6301498" providerId="AD" clId="Web-{E095F7D7-3593-0338-19DD-03007EF7D6C3}" dt="2023-02-27T09:50:53.864" v="190" actId="14100"/>
          <ac:picMkLst>
            <pc:docMk/>
            <pc:sldMk cId="3160172242" sldId="258"/>
            <ac:picMk id="10" creationId="{CDE56B42-7D46-8C80-6D8F-862B1DDB5005}"/>
          </ac:picMkLst>
        </pc:picChg>
        <pc:picChg chg="add del mod">
          <ac:chgData name="Steven Maclennan" userId="S::steven.maclennan@cldstandardscouncil.org.uk::e185162d-190d-44cd-a170-b68df6301498" providerId="AD" clId="Web-{E095F7D7-3593-0338-19DD-03007EF7D6C3}" dt="2023-02-27T09:51:48.194" v="196"/>
          <ac:picMkLst>
            <pc:docMk/>
            <pc:sldMk cId="3160172242" sldId="258"/>
            <ac:picMk id="11" creationId="{058D1D11-E7A9-BC49-43CF-F86E4F6AF26B}"/>
          </ac:picMkLst>
        </pc:picChg>
      </pc:sldChg>
      <pc:sldChg chg="new del">
        <pc:chgData name="Steven Maclennan" userId="S::steven.maclennan@cldstandardscouncil.org.uk::e185162d-190d-44cd-a170-b68df6301498" providerId="AD" clId="Web-{E095F7D7-3593-0338-19DD-03007EF7D6C3}" dt="2023-02-27T09:06:19.672" v="1"/>
        <pc:sldMkLst>
          <pc:docMk/>
          <pc:sldMk cId="1627685156" sldId="264"/>
        </pc:sldMkLst>
      </pc:sldChg>
      <pc:sldChg chg="delSp modSp add">
        <pc:chgData name="Steven Maclennan" userId="S::steven.maclennan@cldstandardscouncil.org.uk::e185162d-190d-44cd-a170-b68df6301498" providerId="AD" clId="Web-{E095F7D7-3593-0338-19DD-03007EF7D6C3}" dt="2023-02-27T09:07:22.517" v="6" actId="1076"/>
        <pc:sldMkLst>
          <pc:docMk/>
          <pc:sldMk cId="3435457448" sldId="264"/>
        </pc:sldMkLst>
        <pc:spChg chg="mod">
          <ac:chgData name="Steven Maclennan" userId="S::steven.maclennan@cldstandardscouncil.org.uk::e185162d-190d-44cd-a170-b68df6301498" providerId="AD" clId="Web-{E095F7D7-3593-0338-19DD-03007EF7D6C3}" dt="2023-02-27T09:07:22.517" v="6" actId="1076"/>
          <ac:spMkLst>
            <pc:docMk/>
            <pc:sldMk cId="3435457448" sldId="264"/>
            <ac:spMk id="4" creationId="{00000000-0000-0000-0000-000000000000}"/>
          </ac:spMkLst>
        </pc:spChg>
        <pc:spChg chg="del">
          <ac:chgData name="Steven Maclennan" userId="S::steven.maclennan@cldstandardscouncil.org.uk::e185162d-190d-44cd-a170-b68df6301498" providerId="AD" clId="Web-{E095F7D7-3593-0338-19DD-03007EF7D6C3}" dt="2023-02-27T09:07:15.548" v="5"/>
          <ac:spMkLst>
            <pc:docMk/>
            <pc:sldMk cId="3435457448" sldId="264"/>
            <ac:spMk id="6" creationId="{00000000-0000-0000-0000-000000000000}"/>
          </ac:spMkLst>
        </pc:spChg>
        <pc:picChg chg="del">
          <ac:chgData name="Steven Maclennan" userId="S::steven.maclennan@cldstandardscouncil.org.uk::e185162d-190d-44cd-a170-b68df6301498" providerId="AD" clId="Web-{E095F7D7-3593-0338-19DD-03007EF7D6C3}" dt="2023-02-27T09:07:04.486" v="3"/>
          <ac:picMkLst>
            <pc:docMk/>
            <pc:sldMk cId="3435457448" sldId="264"/>
            <ac:picMk id="7" creationId="{00000000-0000-0000-0000-000000000000}"/>
          </ac:picMkLst>
        </pc:picChg>
      </pc:sldChg>
      <pc:sldChg chg="delSp add">
        <pc:chgData name="Steven Maclennan" userId="S::steven.maclennan@cldstandardscouncil.org.uk::e185162d-190d-44cd-a170-b68df6301498" providerId="AD" clId="Web-{E095F7D7-3593-0338-19DD-03007EF7D6C3}" dt="2023-02-27T09:07:41.862" v="9"/>
        <pc:sldMkLst>
          <pc:docMk/>
          <pc:sldMk cId="3982713284" sldId="265"/>
        </pc:sldMkLst>
        <pc:spChg chg="del">
          <ac:chgData name="Steven Maclennan" userId="S::steven.maclennan@cldstandardscouncil.org.uk::e185162d-190d-44cd-a170-b68df6301498" providerId="AD" clId="Web-{E095F7D7-3593-0338-19DD-03007EF7D6C3}" dt="2023-02-27T09:07:41.862" v="9"/>
          <ac:spMkLst>
            <pc:docMk/>
            <pc:sldMk cId="3982713284" sldId="265"/>
            <ac:spMk id="6" creationId="{00000000-0000-0000-0000-000000000000}"/>
          </ac:spMkLst>
        </pc:spChg>
        <pc:picChg chg="del">
          <ac:chgData name="Steven Maclennan" userId="S::steven.maclennan@cldstandardscouncil.org.uk::e185162d-190d-44cd-a170-b68df6301498" providerId="AD" clId="Web-{E095F7D7-3593-0338-19DD-03007EF7D6C3}" dt="2023-02-27T09:07:39.237" v="8"/>
          <ac:picMkLst>
            <pc:docMk/>
            <pc:sldMk cId="3982713284" sldId="265"/>
            <ac:picMk id="7" creationId="{00000000-0000-0000-0000-000000000000}"/>
          </ac:picMkLst>
        </pc:picChg>
      </pc:sldChg>
      <pc:sldChg chg="addSp delSp modSp add">
        <pc:chgData name="Steven Maclennan" userId="S::steven.maclennan@cldstandardscouncil.org.uk::e185162d-190d-44cd-a170-b68df6301498" providerId="AD" clId="Web-{E095F7D7-3593-0338-19DD-03007EF7D6C3}" dt="2023-02-27T09:11:34.758" v="22" actId="1076"/>
        <pc:sldMkLst>
          <pc:docMk/>
          <pc:sldMk cId="1149028026" sldId="266"/>
        </pc:sldMkLst>
        <pc:spChg chg="add mod">
          <ac:chgData name="Steven Maclennan" userId="S::steven.maclennan@cldstandardscouncil.org.uk::e185162d-190d-44cd-a170-b68df6301498" providerId="AD" clId="Web-{E095F7D7-3593-0338-19DD-03007EF7D6C3}" dt="2023-02-27T09:11:34.758" v="22" actId="1076"/>
          <ac:spMkLst>
            <pc:docMk/>
            <pc:sldMk cId="1149028026" sldId="266"/>
            <ac:spMk id="2" creationId="{02225F4A-4914-F286-31CB-2F99861EF120}"/>
          </ac:spMkLst>
        </pc:spChg>
        <pc:spChg chg="mod">
          <ac:chgData name="Steven Maclennan" userId="S::steven.maclennan@cldstandardscouncil.org.uk::e185162d-190d-44cd-a170-b68df6301498" providerId="AD" clId="Web-{E095F7D7-3593-0338-19DD-03007EF7D6C3}" dt="2023-02-27T09:11:25.977" v="21" actId="14100"/>
          <ac:spMkLst>
            <pc:docMk/>
            <pc:sldMk cId="1149028026" sldId="266"/>
            <ac:spMk id="5" creationId="{00000000-0000-0000-0000-000000000000}"/>
          </ac:spMkLst>
        </pc:spChg>
        <pc:spChg chg="del">
          <ac:chgData name="Steven Maclennan" userId="S::steven.maclennan@cldstandardscouncil.org.uk::e185162d-190d-44cd-a170-b68df6301498" providerId="AD" clId="Web-{E095F7D7-3593-0338-19DD-03007EF7D6C3}" dt="2023-02-27T09:09:53.584" v="11"/>
          <ac:spMkLst>
            <pc:docMk/>
            <pc:sldMk cId="1149028026" sldId="266"/>
            <ac:spMk id="6" creationId="{00000000-0000-0000-0000-000000000000}"/>
          </ac:spMkLst>
        </pc:spChg>
      </pc:sldChg>
      <pc:sldChg chg="modSp add">
        <pc:chgData name="Steven Maclennan" userId="S::steven.maclennan@cldstandardscouncil.org.uk::e185162d-190d-44cd-a170-b68df6301498" providerId="AD" clId="Web-{E095F7D7-3593-0338-19DD-03007EF7D6C3}" dt="2023-02-27T09:13:18.761" v="60" actId="20577"/>
        <pc:sldMkLst>
          <pc:docMk/>
          <pc:sldMk cId="599009087" sldId="267"/>
        </pc:sldMkLst>
        <pc:spChg chg="mod">
          <ac:chgData name="Steven Maclennan" userId="S::steven.maclennan@cldstandardscouncil.org.uk::e185162d-190d-44cd-a170-b68df6301498" providerId="AD" clId="Web-{E095F7D7-3593-0338-19DD-03007EF7D6C3}" dt="2023-02-27T09:13:18.761" v="60" actId="20577"/>
          <ac:spMkLst>
            <pc:docMk/>
            <pc:sldMk cId="599009087" sldId="267"/>
            <ac:spMk id="4" creationId="{00000000-0000-0000-0000-000000000000}"/>
          </ac:spMkLst>
        </pc:spChg>
        <pc:spChg chg="mod">
          <ac:chgData name="Steven Maclennan" userId="S::steven.maclennan@cldstandardscouncil.org.uk::e185162d-190d-44cd-a170-b68df6301498" providerId="AD" clId="Web-{E095F7D7-3593-0338-19DD-03007EF7D6C3}" dt="2023-02-27T09:12:02.587" v="24" actId="1076"/>
          <ac:spMkLst>
            <pc:docMk/>
            <pc:sldMk cId="599009087" sldId="267"/>
            <ac:spMk id="11" creationId="{00000000-0000-0000-0000-000000000000}"/>
          </ac:spMkLst>
        </pc:spChg>
      </pc:sldChg>
      <pc:sldChg chg="delSp modSp add">
        <pc:chgData name="Steven Maclennan" userId="S::steven.maclennan@cldstandardscouncil.org.uk::e185162d-190d-44cd-a170-b68df6301498" providerId="AD" clId="Web-{E095F7D7-3593-0338-19DD-03007EF7D6C3}" dt="2023-02-27T09:12:42.947" v="30" actId="20577"/>
        <pc:sldMkLst>
          <pc:docMk/>
          <pc:sldMk cId="230421558" sldId="268"/>
        </pc:sldMkLst>
        <pc:spChg chg="mod">
          <ac:chgData name="Steven Maclennan" userId="S::steven.maclennan@cldstandardscouncil.org.uk::e185162d-190d-44cd-a170-b68df6301498" providerId="AD" clId="Web-{E095F7D7-3593-0338-19DD-03007EF7D6C3}" dt="2023-02-27T09:12:42.947" v="30" actId="20577"/>
          <ac:spMkLst>
            <pc:docMk/>
            <pc:sldMk cId="230421558" sldId="268"/>
            <ac:spMk id="2" creationId="{00000000-0000-0000-0000-000000000000}"/>
          </ac:spMkLst>
        </pc:spChg>
        <pc:spChg chg="del">
          <ac:chgData name="Steven Maclennan" userId="S::steven.maclennan@cldstandardscouncil.org.uk::e185162d-190d-44cd-a170-b68df6301498" providerId="AD" clId="Web-{E095F7D7-3593-0338-19DD-03007EF7D6C3}" dt="2023-02-27T09:12:35.353" v="26"/>
          <ac:spMkLst>
            <pc:docMk/>
            <pc:sldMk cId="230421558" sldId="268"/>
            <ac:spMk id="6" creationId="{00000000-0000-0000-0000-000000000000}"/>
          </ac:spMkLst>
        </pc:spChg>
      </pc:sldChg>
      <pc:sldChg chg="delSp add">
        <pc:chgData name="Steven Maclennan" userId="S::steven.maclennan@cldstandardscouncil.org.uk::e185162d-190d-44cd-a170-b68df6301498" providerId="AD" clId="Web-{E095F7D7-3593-0338-19DD-03007EF7D6C3}" dt="2023-02-27T09:13:28.230" v="63"/>
        <pc:sldMkLst>
          <pc:docMk/>
          <pc:sldMk cId="2162021103" sldId="269"/>
        </pc:sldMkLst>
        <pc:spChg chg="del">
          <ac:chgData name="Steven Maclennan" userId="S::steven.maclennan@cldstandardscouncil.org.uk::e185162d-190d-44cd-a170-b68df6301498" providerId="AD" clId="Web-{E095F7D7-3593-0338-19DD-03007EF7D6C3}" dt="2023-02-27T09:13:28.230" v="63"/>
          <ac:spMkLst>
            <pc:docMk/>
            <pc:sldMk cId="2162021103" sldId="269"/>
            <ac:spMk id="6" creationId="{00000000-0000-0000-0000-000000000000}"/>
          </ac:spMkLst>
        </pc:spChg>
        <pc:picChg chg="del">
          <ac:chgData name="Steven Maclennan" userId="S::steven.maclennan@cldstandardscouncil.org.uk::e185162d-190d-44cd-a170-b68df6301498" providerId="AD" clId="Web-{E095F7D7-3593-0338-19DD-03007EF7D6C3}" dt="2023-02-27T09:13:24.448" v="62"/>
          <ac:picMkLst>
            <pc:docMk/>
            <pc:sldMk cId="2162021103" sldId="269"/>
            <ac:picMk id="7" creationId="{00000000-0000-0000-0000-000000000000}"/>
          </ac:picMkLst>
        </pc:picChg>
      </pc:sldChg>
      <pc:sldChg chg="addSp delSp modSp new">
        <pc:chgData name="Steven Maclennan" userId="S::steven.maclennan@cldstandardscouncil.org.uk::e185162d-190d-44cd-a170-b68df6301498" providerId="AD" clId="Web-{E095F7D7-3593-0338-19DD-03007EF7D6C3}" dt="2023-02-27T09:14:56.013" v="95" actId="14100"/>
        <pc:sldMkLst>
          <pc:docMk/>
          <pc:sldMk cId="1040163596" sldId="270"/>
        </pc:sldMkLst>
        <pc:spChg chg="mod">
          <ac:chgData name="Steven Maclennan" userId="S::steven.maclennan@cldstandardscouncil.org.uk::e185162d-190d-44cd-a170-b68df6301498" providerId="AD" clId="Web-{E095F7D7-3593-0338-19DD-03007EF7D6C3}" dt="2023-02-27T09:14:43.794" v="91" actId="20577"/>
          <ac:spMkLst>
            <pc:docMk/>
            <pc:sldMk cId="1040163596" sldId="270"/>
            <ac:spMk id="2" creationId="{4D911F9B-A4D0-E5E0-24EB-3618920EFA3E}"/>
          </ac:spMkLst>
        </pc:spChg>
        <pc:spChg chg="del">
          <ac:chgData name="Steven Maclennan" userId="S::steven.maclennan@cldstandardscouncil.org.uk::e185162d-190d-44cd-a170-b68df6301498" providerId="AD" clId="Web-{E095F7D7-3593-0338-19DD-03007EF7D6C3}" dt="2023-02-27T09:14:12.403" v="73"/>
          <ac:spMkLst>
            <pc:docMk/>
            <pc:sldMk cId="1040163596" sldId="270"/>
            <ac:spMk id="3" creationId="{FF3188E8-9712-1C5B-A440-82F5CC1812EF}"/>
          </ac:spMkLst>
        </pc:spChg>
        <pc:picChg chg="add mod">
          <ac:chgData name="Steven Maclennan" userId="S::steven.maclennan@cldstandardscouncil.org.uk::e185162d-190d-44cd-a170-b68df6301498" providerId="AD" clId="Web-{E095F7D7-3593-0338-19DD-03007EF7D6C3}" dt="2023-02-27T09:14:56.013" v="95" actId="14100"/>
          <ac:picMkLst>
            <pc:docMk/>
            <pc:sldMk cId="1040163596" sldId="270"/>
            <ac:picMk id="4" creationId="{5A9699B1-4A4C-1113-7AB3-7DCCE006467E}"/>
          </ac:picMkLst>
        </pc:picChg>
      </pc:sldChg>
      <pc:sldChg chg="addSp delSp modSp add del">
        <pc:chgData name="Steven Maclennan" userId="S::steven.maclennan@cldstandardscouncil.org.uk::e185162d-190d-44cd-a170-b68df6301498" providerId="AD" clId="Web-{E095F7D7-3593-0338-19DD-03007EF7D6C3}" dt="2023-02-27T09:14:03.918" v="71"/>
        <pc:sldMkLst>
          <pc:docMk/>
          <pc:sldMk cId="1989721786" sldId="270"/>
        </pc:sldMkLst>
        <pc:spChg chg="mod">
          <ac:chgData name="Steven Maclennan" userId="S::steven.maclennan@cldstandardscouncil.org.uk::e185162d-190d-44cd-a170-b68df6301498" providerId="AD" clId="Web-{E095F7D7-3593-0338-19DD-03007EF7D6C3}" dt="2023-02-27T09:14:03.340" v="70" actId="1076"/>
          <ac:spMkLst>
            <pc:docMk/>
            <pc:sldMk cId="1989721786" sldId="270"/>
            <ac:spMk id="3" creationId="{6436020E-B570-C9DC-D042-7FF30BA92885}"/>
          </ac:spMkLst>
        </pc:spChg>
        <pc:spChg chg="add del">
          <ac:chgData name="Steven Maclennan" userId="S::steven.maclennan@cldstandardscouncil.org.uk::e185162d-190d-44cd-a170-b68df6301498" providerId="AD" clId="Web-{E095F7D7-3593-0338-19DD-03007EF7D6C3}" dt="2023-02-27T09:14:01.652" v="68"/>
          <ac:spMkLst>
            <pc:docMk/>
            <pc:sldMk cId="1989721786" sldId="270"/>
            <ac:spMk id="6" creationId="{00000000-0000-0000-0000-000000000000}"/>
          </ac:spMkLst>
        </pc:spChg>
        <pc:picChg chg="add del">
          <ac:chgData name="Steven Maclennan" userId="S::steven.maclennan@cldstandardscouncil.org.uk::e185162d-190d-44cd-a170-b68df6301498" providerId="AD" clId="Web-{E095F7D7-3593-0338-19DD-03007EF7D6C3}" dt="2023-02-27T09:14:02.512" v="69"/>
          <ac:picMkLst>
            <pc:docMk/>
            <pc:sldMk cId="1989721786" sldId="270"/>
            <ac:picMk id="7" creationId="{00000000-0000-0000-0000-000000000000}"/>
          </ac:picMkLst>
        </pc:picChg>
      </pc:sldChg>
      <pc:sldChg chg="delSp add">
        <pc:chgData name="Steven Maclennan" userId="S::steven.maclennan@cldstandardscouncil.org.uk::e185162d-190d-44cd-a170-b68df6301498" providerId="AD" clId="Web-{E095F7D7-3593-0338-19DD-03007EF7D6C3}" dt="2023-02-27T09:15:21.373" v="98"/>
        <pc:sldMkLst>
          <pc:docMk/>
          <pc:sldMk cId="2403334429" sldId="271"/>
        </pc:sldMkLst>
        <pc:spChg chg="del">
          <ac:chgData name="Steven Maclennan" userId="S::steven.maclennan@cldstandardscouncil.org.uk::e185162d-190d-44cd-a170-b68df6301498" providerId="AD" clId="Web-{E095F7D7-3593-0338-19DD-03007EF7D6C3}" dt="2023-02-27T09:15:19.670" v="97"/>
          <ac:spMkLst>
            <pc:docMk/>
            <pc:sldMk cId="2403334429" sldId="271"/>
            <ac:spMk id="6" creationId="{00000000-0000-0000-0000-000000000000}"/>
          </ac:spMkLst>
        </pc:spChg>
        <pc:picChg chg="del">
          <ac:chgData name="Steven Maclennan" userId="S::steven.maclennan@cldstandardscouncil.org.uk::e185162d-190d-44cd-a170-b68df6301498" providerId="AD" clId="Web-{E095F7D7-3593-0338-19DD-03007EF7D6C3}" dt="2023-02-27T09:15:21.373" v="98"/>
          <ac:picMkLst>
            <pc:docMk/>
            <pc:sldMk cId="2403334429" sldId="271"/>
            <ac:picMk id="7" creationId="{00000000-0000-0000-0000-000000000000}"/>
          </ac:picMkLst>
        </pc:picChg>
      </pc:sldChg>
      <pc:sldChg chg="modSp add">
        <pc:chgData name="Steven Maclennan" userId="S::steven.maclennan@cldstandardscouncil.org.uk::e185162d-190d-44cd-a170-b68df6301498" providerId="AD" clId="Web-{E095F7D7-3593-0338-19DD-03007EF7D6C3}" dt="2023-02-27T09:15:37.483" v="100" actId="1076"/>
        <pc:sldMkLst>
          <pc:docMk/>
          <pc:sldMk cId="3111227936" sldId="272"/>
        </pc:sldMkLst>
        <pc:spChg chg="mod">
          <ac:chgData name="Steven Maclennan" userId="S::steven.maclennan@cldstandardscouncil.org.uk::e185162d-190d-44cd-a170-b68df6301498" providerId="AD" clId="Web-{E095F7D7-3593-0338-19DD-03007EF7D6C3}" dt="2023-02-27T09:15:37.483" v="100" actId="1076"/>
          <ac:spMkLst>
            <pc:docMk/>
            <pc:sldMk cId="3111227936" sldId="272"/>
            <ac:spMk id="11" creationId="{00000000-0000-0000-0000-000000000000}"/>
          </ac:spMkLst>
        </pc:spChg>
      </pc:sldChg>
      <pc:sldChg chg="delSp modSp add modNotes">
        <pc:chgData name="Steven Maclennan" userId="S::steven.maclennan@cldstandardscouncil.org.uk::e185162d-190d-44cd-a170-b68df6301498" providerId="AD" clId="Web-{E095F7D7-3593-0338-19DD-03007EF7D6C3}" dt="2023-02-27T09:17:06.298" v="112" actId="14100"/>
        <pc:sldMkLst>
          <pc:docMk/>
          <pc:sldMk cId="2406348081" sldId="273"/>
        </pc:sldMkLst>
        <pc:spChg chg="mod">
          <ac:chgData name="Steven Maclennan" userId="S::steven.maclennan@cldstandardscouncil.org.uk::e185162d-190d-44cd-a170-b68df6301498" providerId="AD" clId="Web-{E095F7D7-3593-0338-19DD-03007EF7D6C3}" dt="2023-02-27T09:17:06.298" v="112" actId="14100"/>
          <ac:spMkLst>
            <pc:docMk/>
            <pc:sldMk cId="2406348081" sldId="273"/>
            <ac:spMk id="2" creationId="{00000000-0000-0000-0000-000000000000}"/>
          </ac:spMkLst>
        </pc:spChg>
        <pc:spChg chg="del">
          <ac:chgData name="Steven Maclennan" userId="S::steven.maclennan@cldstandardscouncil.org.uk::e185162d-190d-44cd-a170-b68df6301498" providerId="AD" clId="Web-{E095F7D7-3593-0338-19DD-03007EF7D6C3}" dt="2023-02-27T09:16:01.343" v="102"/>
          <ac:spMkLst>
            <pc:docMk/>
            <pc:sldMk cId="2406348081" sldId="273"/>
            <ac:spMk id="6" creationId="{00000000-0000-0000-0000-000000000000}"/>
          </ac:spMkLst>
        </pc:spChg>
        <pc:picChg chg="del">
          <ac:chgData name="Steven Maclennan" userId="S::steven.maclennan@cldstandardscouncil.org.uk::e185162d-190d-44cd-a170-b68df6301498" providerId="AD" clId="Web-{E095F7D7-3593-0338-19DD-03007EF7D6C3}" dt="2023-02-27T09:16:03.202" v="103"/>
          <ac:picMkLst>
            <pc:docMk/>
            <pc:sldMk cId="2406348081" sldId="273"/>
            <ac:picMk id="7" creationId="{00000000-0000-0000-0000-000000000000}"/>
          </ac:picMkLst>
        </pc:picChg>
        <pc:picChg chg="mod">
          <ac:chgData name="Steven Maclennan" userId="S::steven.maclennan@cldstandardscouncil.org.uk::e185162d-190d-44cd-a170-b68df6301498" providerId="AD" clId="Web-{E095F7D7-3593-0338-19DD-03007EF7D6C3}" dt="2023-02-27T09:17:03.469" v="111" actId="1076"/>
          <ac:picMkLst>
            <pc:docMk/>
            <pc:sldMk cId="2406348081" sldId="273"/>
            <ac:picMk id="10" creationId="{00000000-0000-0000-0000-000000000000}"/>
          </ac:picMkLst>
        </pc:picChg>
      </pc:sldChg>
      <pc:sldChg chg="add del">
        <pc:chgData name="Steven Maclennan" userId="S::steven.maclennan@cldstandardscouncil.org.uk::e185162d-190d-44cd-a170-b68df6301498" providerId="AD" clId="Web-{E095F7D7-3593-0338-19DD-03007EF7D6C3}" dt="2023-02-27T09:18:43.800" v="116"/>
        <pc:sldMkLst>
          <pc:docMk/>
          <pc:sldMk cId="802440787" sldId="274"/>
        </pc:sldMkLst>
      </pc:sldChg>
      <pc:sldChg chg="addSp delSp modSp new modNotes">
        <pc:chgData name="Steven Maclennan" userId="S::steven.maclennan@cldstandardscouncil.org.uk::e185162d-190d-44cd-a170-b68df6301498" providerId="AD" clId="Web-{E095F7D7-3593-0338-19DD-03007EF7D6C3}" dt="2023-02-27T09:20:31.662" v="140" actId="1076"/>
        <pc:sldMkLst>
          <pc:docMk/>
          <pc:sldMk cId="890856641" sldId="274"/>
        </pc:sldMkLst>
        <pc:spChg chg="mod">
          <ac:chgData name="Steven Maclennan" userId="S::steven.maclennan@cldstandardscouncil.org.uk::e185162d-190d-44cd-a170-b68df6301498" providerId="AD" clId="Web-{E095F7D7-3593-0338-19DD-03007EF7D6C3}" dt="2023-02-27T09:19:00.879" v="119" actId="20577"/>
          <ac:spMkLst>
            <pc:docMk/>
            <pc:sldMk cId="890856641" sldId="274"/>
            <ac:spMk id="2" creationId="{8EC27F90-66D9-DA41-958F-D8F273D78BE8}"/>
          </ac:spMkLst>
        </pc:spChg>
        <pc:spChg chg="del">
          <ac:chgData name="Steven Maclennan" userId="S::steven.maclennan@cldstandardscouncil.org.uk::e185162d-190d-44cd-a170-b68df6301498" providerId="AD" clId="Web-{E095F7D7-3593-0338-19DD-03007EF7D6C3}" dt="2023-02-27T09:19:08.582" v="120"/>
          <ac:spMkLst>
            <pc:docMk/>
            <pc:sldMk cId="890856641" sldId="274"/>
            <ac:spMk id="3" creationId="{8D19EEF9-53EB-6822-DE1B-E99D4E37162E}"/>
          </ac:spMkLst>
        </pc:spChg>
        <pc:picChg chg="add mod">
          <ac:chgData name="Steven Maclennan" userId="S::steven.maclennan@cldstandardscouncil.org.uk::e185162d-190d-44cd-a170-b68df6301498" providerId="AD" clId="Web-{E095F7D7-3593-0338-19DD-03007EF7D6C3}" dt="2023-02-27T09:20:05.943" v="131" actId="14100"/>
          <ac:picMkLst>
            <pc:docMk/>
            <pc:sldMk cId="890856641" sldId="274"/>
            <ac:picMk id="4" creationId="{CA52784C-DA44-7278-0408-C4BCBA623470}"/>
          </ac:picMkLst>
        </pc:picChg>
        <pc:picChg chg="add mod">
          <ac:chgData name="Steven Maclennan" userId="S::steven.maclennan@cldstandardscouncil.org.uk::e185162d-190d-44cd-a170-b68df6301498" providerId="AD" clId="Web-{E095F7D7-3593-0338-19DD-03007EF7D6C3}" dt="2023-02-27T09:20:20.146" v="136" actId="1076"/>
          <ac:picMkLst>
            <pc:docMk/>
            <pc:sldMk cId="890856641" sldId="274"/>
            <ac:picMk id="5" creationId="{9DEBD47C-D4D0-E368-EE06-6BDB5E2BF381}"/>
          </ac:picMkLst>
        </pc:picChg>
        <pc:picChg chg="add mod">
          <ac:chgData name="Steven Maclennan" userId="S::steven.maclennan@cldstandardscouncil.org.uk::e185162d-190d-44cd-a170-b68df6301498" providerId="AD" clId="Web-{E095F7D7-3593-0338-19DD-03007EF7D6C3}" dt="2023-02-27T09:20:28.803" v="139" actId="14100"/>
          <ac:picMkLst>
            <pc:docMk/>
            <pc:sldMk cId="890856641" sldId="274"/>
            <ac:picMk id="6" creationId="{6595A7E2-748D-D330-CF57-D5F64C9EBF8A}"/>
          </ac:picMkLst>
        </pc:picChg>
        <pc:picChg chg="add mod">
          <ac:chgData name="Steven Maclennan" userId="S::steven.maclennan@cldstandardscouncil.org.uk::e185162d-190d-44cd-a170-b68df6301498" providerId="AD" clId="Web-{E095F7D7-3593-0338-19DD-03007EF7D6C3}" dt="2023-02-27T09:20:31.662" v="140" actId="1076"/>
          <ac:picMkLst>
            <pc:docMk/>
            <pc:sldMk cId="890856641" sldId="274"/>
            <ac:picMk id="7" creationId="{1C0896B7-17FA-8F0E-B882-64458D4006E0}"/>
          </ac:picMkLst>
        </pc:picChg>
      </pc:sldChg>
      <pc:sldChg chg="add del">
        <pc:chgData name="Steven Maclennan" userId="S::steven.maclennan@cldstandardscouncil.org.uk::e185162d-190d-44cd-a170-b68df6301498" providerId="AD" clId="Web-{E095F7D7-3593-0338-19DD-03007EF7D6C3}" dt="2023-02-27T09:18:36.831" v="114"/>
        <pc:sldMkLst>
          <pc:docMk/>
          <pc:sldMk cId="1206913245" sldId="274"/>
        </pc:sldMkLst>
      </pc:sldChg>
      <pc:sldChg chg="addSp delSp modSp new modNotes">
        <pc:chgData name="Steven Maclennan" userId="S::steven.maclennan@cldstandardscouncil.org.uk::e185162d-190d-44cd-a170-b68df6301498" providerId="AD" clId="Web-{E095F7D7-3593-0338-19DD-03007EF7D6C3}" dt="2023-02-27T09:30:19.443" v="158"/>
        <pc:sldMkLst>
          <pc:docMk/>
          <pc:sldMk cId="2563778037" sldId="275"/>
        </pc:sldMkLst>
        <pc:spChg chg="mod">
          <ac:chgData name="Steven Maclennan" userId="S::steven.maclennan@cldstandardscouncil.org.uk::e185162d-190d-44cd-a170-b68df6301498" providerId="AD" clId="Web-{E095F7D7-3593-0338-19DD-03007EF7D6C3}" dt="2023-02-27T09:29:29.535" v="143" actId="20577"/>
          <ac:spMkLst>
            <pc:docMk/>
            <pc:sldMk cId="2563778037" sldId="275"/>
            <ac:spMk id="2" creationId="{ED30462D-D864-08CE-56DA-8B7E30965B9A}"/>
          </ac:spMkLst>
        </pc:spChg>
        <pc:spChg chg="del">
          <ac:chgData name="Steven Maclennan" userId="S::steven.maclennan@cldstandardscouncil.org.uk::e185162d-190d-44cd-a170-b68df6301498" providerId="AD" clId="Web-{E095F7D7-3593-0338-19DD-03007EF7D6C3}" dt="2023-02-27T09:29:32.676" v="144"/>
          <ac:spMkLst>
            <pc:docMk/>
            <pc:sldMk cId="2563778037" sldId="275"/>
            <ac:spMk id="3" creationId="{3371F47A-8F2B-C92F-520A-895A0FB45AB7}"/>
          </ac:spMkLst>
        </pc:spChg>
        <pc:picChg chg="add mod">
          <ac:chgData name="Steven Maclennan" userId="S::steven.maclennan@cldstandardscouncil.org.uk::e185162d-190d-44cd-a170-b68df6301498" providerId="AD" clId="Web-{E095F7D7-3593-0338-19DD-03007EF7D6C3}" dt="2023-02-27T09:29:47.223" v="149" actId="14100"/>
          <ac:picMkLst>
            <pc:docMk/>
            <pc:sldMk cId="2563778037" sldId="275"/>
            <ac:picMk id="4" creationId="{99E6B9A3-0F4E-A123-34B0-167DB209E1B9}"/>
          </ac:picMkLst>
        </pc:picChg>
        <pc:picChg chg="add mod">
          <ac:chgData name="Steven Maclennan" userId="S::steven.maclennan@cldstandardscouncil.org.uk::e185162d-190d-44cd-a170-b68df6301498" providerId="AD" clId="Web-{E095F7D7-3593-0338-19DD-03007EF7D6C3}" dt="2023-02-27T09:29:53.754" v="152" actId="14100"/>
          <ac:picMkLst>
            <pc:docMk/>
            <pc:sldMk cId="2563778037" sldId="275"/>
            <ac:picMk id="5" creationId="{6F9CE65F-0FD2-1BBE-BCD9-3789DED7900D}"/>
          </ac:picMkLst>
        </pc:picChg>
        <pc:picChg chg="add mod">
          <ac:chgData name="Steven Maclennan" userId="S::steven.maclennan@cldstandardscouncil.org.uk::e185162d-190d-44cd-a170-b68df6301498" providerId="AD" clId="Web-{E095F7D7-3593-0338-19DD-03007EF7D6C3}" dt="2023-02-27T09:30:04.067" v="154" actId="1076"/>
          <ac:picMkLst>
            <pc:docMk/>
            <pc:sldMk cId="2563778037" sldId="275"/>
            <ac:picMk id="6" creationId="{42202A47-DD17-2099-90C2-24522D10D2DF}"/>
          </ac:picMkLst>
        </pc:picChg>
        <pc:picChg chg="add mod">
          <ac:chgData name="Steven Maclennan" userId="S::steven.maclennan@cldstandardscouncil.org.uk::e185162d-190d-44cd-a170-b68df6301498" providerId="AD" clId="Web-{E095F7D7-3593-0338-19DD-03007EF7D6C3}" dt="2023-02-27T09:30:12.567" v="157" actId="14100"/>
          <ac:picMkLst>
            <pc:docMk/>
            <pc:sldMk cId="2563778037" sldId="275"/>
            <ac:picMk id="7" creationId="{A8FEDBA4-EE93-2497-84ED-D97B0EE9EA72}"/>
          </ac:picMkLst>
        </pc:picChg>
      </pc:sldChg>
    </pc:docChg>
  </pc:docChgLst>
  <pc:docChgLst>
    <pc:chgData name="Vikki Carpenter" userId="S::vikki.carpenter@cldstandardscouncil.org.uk::382abbfe-6fe8-486f-8d5f-9f49b0d7ac2c" providerId="AD" clId="Web-{08C6A3C3-0D77-4E69-1C4D-169C579AC89A}"/>
    <pc:docChg chg="modSld">
      <pc:chgData name="Vikki Carpenter" userId="S::vikki.carpenter@cldstandardscouncil.org.uk::382abbfe-6fe8-486f-8d5f-9f49b0d7ac2c" providerId="AD" clId="Web-{08C6A3C3-0D77-4E69-1C4D-169C579AC89A}" dt="2023-03-02T09:03:51.431" v="85" actId="20577"/>
      <pc:docMkLst>
        <pc:docMk/>
      </pc:docMkLst>
      <pc:sldChg chg="modSp">
        <pc:chgData name="Vikki Carpenter" userId="S::vikki.carpenter@cldstandardscouncil.org.uk::382abbfe-6fe8-486f-8d5f-9f49b0d7ac2c" providerId="AD" clId="Web-{08C6A3C3-0D77-4E69-1C4D-169C579AC89A}" dt="2023-03-02T08:59:42.332" v="53" actId="1076"/>
        <pc:sldMkLst>
          <pc:docMk/>
          <pc:sldMk cId="3160172242" sldId="258"/>
        </pc:sldMkLst>
        <pc:spChg chg="mod">
          <ac:chgData name="Vikki Carpenter" userId="S::vikki.carpenter@cldstandardscouncil.org.uk::382abbfe-6fe8-486f-8d5f-9f49b0d7ac2c" providerId="AD" clId="Web-{08C6A3C3-0D77-4E69-1C4D-169C579AC89A}" dt="2023-03-02T08:59:42.332" v="53" actId="1076"/>
          <ac:spMkLst>
            <pc:docMk/>
            <pc:sldMk cId="3160172242" sldId="258"/>
            <ac:spMk id="12" creationId="{2A2F9B4D-38CE-6BB9-6717-5C79232FBA98}"/>
          </ac:spMkLst>
        </pc:spChg>
      </pc:sldChg>
      <pc:sldChg chg="modSp">
        <pc:chgData name="Vikki Carpenter" userId="S::vikki.carpenter@cldstandardscouncil.org.uk::382abbfe-6fe8-486f-8d5f-9f49b0d7ac2c" providerId="AD" clId="Web-{08C6A3C3-0D77-4E69-1C4D-169C579AC89A}" dt="2023-03-02T09:00:42.286" v="56" actId="20577"/>
        <pc:sldMkLst>
          <pc:docMk/>
          <pc:sldMk cId="3982713284" sldId="265"/>
        </pc:sldMkLst>
        <pc:spChg chg="mod">
          <ac:chgData name="Vikki Carpenter" userId="S::vikki.carpenter@cldstandardscouncil.org.uk::382abbfe-6fe8-486f-8d5f-9f49b0d7ac2c" providerId="AD" clId="Web-{08C6A3C3-0D77-4E69-1C4D-169C579AC89A}" dt="2023-03-02T09:00:19.317" v="54" actId="20577"/>
          <ac:spMkLst>
            <pc:docMk/>
            <pc:sldMk cId="3982713284" sldId="265"/>
            <ac:spMk id="2" creationId="{00000000-0000-0000-0000-000000000000}"/>
          </ac:spMkLst>
        </pc:spChg>
        <pc:spChg chg="mod">
          <ac:chgData name="Vikki Carpenter" userId="S::vikki.carpenter@cldstandardscouncil.org.uk::382abbfe-6fe8-486f-8d5f-9f49b0d7ac2c" providerId="AD" clId="Web-{08C6A3C3-0D77-4E69-1C4D-169C579AC89A}" dt="2023-03-02T09:00:42.286" v="56" actId="20577"/>
          <ac:spMkLst>
            <pc:docMk/>
            <pc:sldMk cId="3982713284" sldId="265"/>
            <ac:spMk id="5" creationId="{00000000-0000-0000-0000-000000000000}"/>
          </ac:spMkLst>
        </pc:spChg>
      </pc:sldChg>
      <pc:sldChg chg="modSp">
        <pc:chgData name="Vikki Carpenter" userId="S::vikki.carpenter@cldstandardscouncil.org.uk::382abbfe-6fe8-486f-8d5f-9f49b0d7ac2c" providerId="AD" clId="Web-{08C6A3C3-0D77-4E69-1C4D-169C579AC89A}" dt="2023-03-02T09:00:51.068" v="57" actId="20577"/>
        <pc:sldMkLst>
          <pc:docMk/>
          <pc:sldMk cId="230421558" sldId="268"/>
        </pc:sldMkLst>
        <pc:spChg chg="mod">
          <ac:chgData name="Vikki Carpenter" userId="S::vikki.carpenter@cldstandardscouncil.org.uk::382abbfe-6fe8-486f-8d5f-9f49b0d7ac2c" providerId="AD" clId="Web-{08C6A3C3-0D77-4E69-1C4D-169C579AC89A}" dt="2023-03-02T09:00:51.068" v="57" actId="20577"/>
          <ac:spMkLst>
            <pc:docMk/>
            <pc:sldMk cId="230421558" sldId="268"/>
            <ac:spMk id="2" creationId="{00000000-0000-0000-0000-000000000000}"/>
          </ac:spMkLst>
        </pc:spChg>
      </pc:sldChg>
      <pc:sldChg chg="modSp">
        <pc:chgData name="Vikki Carpenter" userId="S::vikki.carpenter@cldstandardscouncil.org.uk::382abbfe-6fe8-486f-8d5f-9f49b0d7ac2c" providerId="AD" clId="Web-{08C6A3C3-0D77-4E69-1C4D-169C579AC89A}" dt="2023-03-02T09:03:51.431" v="85" actId="20577"/>
        <pc:sldMkLst>
          <pc:docMk/>
          <pc:sldMk cId="2162021103" sldId="269"/>
        </pc:sldMkLst>
        <pc:spChg chg="mod">
          <ac:chgData name="Vikki Carpenter" userId="S::vikki.carpenter@cldstandardscouncil.org.uk::382abbfe-6fe8-486f-8d5f-9f49b0d7ac2c" providerId="AD" clId="Web-{08C6A3C3-0D77-4E69-1C4D-169C579AC89A}" dt="2023-03-02T09:03:51.431" v="85" actId="20577"/>
          <ac:spMkLst>
            <pc:docMk/>
            <pc:sldMk cId="2162021103" sldId="269"/>
            <ac:spMk id="2" creationId="{00000000-0000-0000-0000-000000000000}"/>
          </ac:spMkLst>
        </pc:spChg>
      </pc:sldChg>
      <pc:sldChg chg="modSp">
        <pc:chgData name="Vikki Carpenter" userId="S::vikki.carpenter@cldstandardscouncil.org.uk::382abbfe-6fe8-486f-8d5f-9f49b0d7ac2c" providerId="AD" clId="Web-{08C6A3C3-0D77-4E69-1C4D-169C579AC89A}" dt="2023-03-02T09:01:28.303" v="62" actId="1076"/>
        <pc:sldMkLst>
          <pc:docMk/>
          <pc:sldMk cId="1040163596" sldId="270"/>
        </pc:sldMkLst>
        <pc:picChg chg="mod">
          <ac:chgData name="Vikki Carpenter" userId="S::vikki.carpenter@cldstandardscouncil.org.uk::382abbfe-6fe8-486f-8d5f-9f49b0d7ac2c" providerId="AD" clId="Web-{08C6A3C3-0D77-4E69-1C4D-169C579AC89A}" dt="2023-03-02T09:01:28.303" v="62" actId="1076"/>
          <ac:picMkLst>
            <pc:docMk/>
            <pc:sldMk cId="1040163596" sldId="270"/>
            <ac:picMk id="4" creationId="{5A9699B1-4A4C-1113-7AB3-7DCCE006467E}"/>
          </ac:picMkLst>
        </pc:picChg>
      </pc:sldChg>
      <pc:sldChg chg="modSp">
        <pc:chgData name="Vikki Carpenter" userId="S::vikki.carpenter@cldstandardscouncil.org.uk::382abbfe-6fe8-486f-8d5f-9f49b0d7ac2c" providerId="AD" clId="Web-{08C6A3C3-0D77-4E69-1C4D-169C579AC89A}" dt="2023-03-02T09:02:18.023" v="78" actId="20577"/>
        <pc:sldMkLst>
          <pc:docMk/>
          <pc:sldMk cId="2403334429" sldId="271"/>
        </pc:sldMkLst>
        <pc:spChg chg="mod">
          <ac:chgData name="Vikki Carpenter" userId="S::vikki.carpenter@cldstandardscouncil.org.uk::382abbfe-6fe8-486f-8d5f-9f49b0d7ac2c" providerId="AD" clId="Web-{08C6A3C3-0D77-4E69-1C4D-169C579AC89A}" dt="2023-03-02T09:02:18.023" v="78" actId="20577"/>
          <ac:spMkLst>
            <pc:docMk/>
            <pc:sldMk cId="2403334429" sldId="271"/>
            <ac:spMk id="2" creationId="{00000000-0000-0000-0000-000000000000}"/>
          </ac:spMkLst>
        </pc:spChg>
      </pc:sldChg>
      <pc:sldChg chg="modSp">
        <pc:chgData name="Vikki Carpenter" userId="S::vikki.carpenter@cldstandardscouncil.org.uk::382abbfe-6fe8-486f-8d5f-9f49b0d7ac2c" providerId="AD" clId="Web-{08C6A3C3-0D77-4E69-1C4D-169C579AC89A}" dt="2023-03-02T09:02:36.570" v="79" actId="14100"/>
        <pc:sldMkLst>
          <pc:docMk/>
          <pc:sldMk cId="2406348081" sldId="273"/>
        </pc:sldMkLst>
        <pc:spChg chg="mod">
          <ac:chgData name="Vikki Carpenter" userId="S::vikki.carpenter@cldstandardscouncil.org.uk::382abbfe-6fe8-486f-8d5f-9f49b0d7ac2c" providerId="AD" clId="Web-{08C6A3C3-0D77-4E69-1C4D-169C579AC89A}" dt="2023-03-02T09:02:36.570" v="79" actId="14100"/>
          <ac:spMkLst>
            <pc:docMk/>
            <pc:sldMk cId="2406348081" sldId="273"/>
            <ac:spMk id="2" creationId="{00000000-0000-0000-0000-000000000000}"/>
          </ac:spMkLst>
        </pc:spChg>
      </pc:sldChg>
      <pc:sldChg chg="modSp">
        <pc:chgData name="Vikki Carpenter" userId="S::vikki.carpenter@cldstandardscouncil.org.uk::382abbfe-6fe8-486f-8d5f-9f49b0d7ac2c" providerId="AD" clId="Web-{08C6A3C3-0D77-4E69-1C4D-169C579AC89A}" dt="2023-03-02T09:01:12.272" v="60" actId="1076"/>
        <pc:sldMkLst>
          <pc:docMk/>
          <pc:sldMk cId="890856641" sldId="274"/>
        </pc:sldMkLst>
        <pc:picChg chg="mod">
          <ac:chgData name="Vikki Carpenter" userId="S::vikki.carpenter@cldstandardscouncil.org.uk::382abbfe-6fe8-486f-8d5f-9f49b0d7ac2c" providerId="AD" clId="Web-{08C6A3C3-0D77-4E69-1C4D-169C579AC89A}" dt="2023-03-02T09:01:12.272" v="60" actId="1076"/>
          <ac:picMkLst>
            <pc:docMk/>
            <pc:sldMk cId="890856641" sldId="274"/>
            <ac:picMk id="5" creationId="{9DEBD47C-D4D0-E368-EE06-6BDB5E2BF381}"/>
          </ac:picMkLst>
        </pc:picChg>
        <pc:picChg chg="mod">
          <ac:chgData name="Vikki Carpenter" userId="S::vikki.carpenter@cldstandardscouncil.org.uk::382abbfe-6fe8-486f-8d5f-9f49b0d7ac2c" providerId="AD" clId="Web-{08C6A3C3-0D77-4E69-1C4D-169C579AC89A}" dt="2023-03-02T09:01:09.709" v="59" actId="14100"/>
          <ac:picMkLst>
            <pc:docMk/>
            <pc:sldMk cId="890856641" sldId="274"/>
            <ac:picMk id="6" creationId="{6595A7E2-748D-D330-CF57-D5F64C9EBF8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C002E5-6078-4340-8B7E-B8F4B3017B0E}" type="datetimeFigureOut">
              <a:rPr lang="en-GB" smtClean="0"/>
              <a:t>06/11/2023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AAA2C-3AE2-4D09-8525-B0089DAA92FA}" type="slidenum">
              <a:rPr lang="en-GB" smtClean="0"/>
              <a:t>‹#›</a:t>
            </a:fld>
            <a:endParaRPr lang="en-GB"/>
          </a:p>
        </p:txBody>
      </p:sp>
    </p:spTree>
    <p:extLst>
      <p:ext uri="{BB962C8B-B14F-4D97-AF65-F5344CB8AC3E}">
        <p14:creationId xmlns:p14="http://schemas.microsoft.com/office/powerpoint/2010/main" val="117424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amboard.google.com/d/11bWfhCuFo8rZKe5ceF4XwFGH_o1VtsUinzE7XtYXgkA/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ldstandardscouncil.org.uk/registr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ldstandardscouncil.org.uk/about-cld/working-with-scotlands-communities-201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lanitplus.net/JobProfiles/View/399/11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ldstandardscouncil.org.uk/registrati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https://jamboard.google.com/d/11bWfhCuFo8rZKe5ceF4XwFGH_o1VtsUinzE7XtYXgkA/edit?usp=sharing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43AAA2C-3AE2-4D09-8525-B0089DAA92FA}" type="slidenum">
              <a:rPr lang="en-GB" smtClean="0"/>
              <a:t>1</a:t>
            </a:fld>
            <a:endParaRPr lang="en-GB"/>
          </a:p>
        </p:txBody>
      </p:sp>
    </p:spTree>
    <p:extLst>
      <p:ext uri="{BB962C8B-B14F-4D97-AF65-F5344CB8AC3E}">
        <p14:creationId xmlns:p14="http://schemas.microsoft.com/office/powerpoint/2010/main" val="2601418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Registration | CLD Standards Council for Scotland</a:t>
            </a:r>
            <a:endParaRPr lang="en-US"/>
          </a:p>
        </p:txBody>
      </p:sp>
      <p:sp>
        <p:nvSpPr>
          <p:cNvPr id="4" name="Slide Number Placeholder 3"/>
          <p:cNvSpPr>
            <a:spLocks noGrp="1"/>
          </p:cNvSpPr>
          <p:nvPr>
            <p:ph type="sldNum" sz="quarter" idx="5"/>
          </p:nvPr>
        </p:nvSpPr>
        <p:spPr/>
        <p:txBody>
          <a:bodyPr/>
          <a:lstStyle/>
          <a:p>
            <a:fld id="{A43AAA2C-3AE2-4D09-8525-B0089DAA92FA}" type="slidenum">
              <a:rPr lang="en-GB" smtClean="0"/>
              <a:t>13</a:t>
            </a:fld>
            <a:endParaRPr lang="en-GB"/>
          </a:p>
        </p:txBody>
      </p:sp>
    </p:spTree>
    <p:extLst>
      <p:ext uri="{BB962C8B-B14F-4D97-AF65-F5344CB8AC3E}">
        <p14:creationId xmlns:p14="http://schemas.microsoft.com/office/powerpoint/2010/main" val="160807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endParaRPr lang="en-GB" sz="1400" b="0"/>
          </a:p>
        </p:txBody>
      </p:sp>
      <p:sp>
        <p:nvSpPr>
          <p:cNvPr id="4" name="Slide Number Placeholder 3"/>
          <p:cNvSpPr>
            <a:spLocks noGrp="1"/>
          </p:cNvSpPr>
          <p:nvPr>
            <p:ph type="sldNum" sz="quarter" idx="10"/>
          </p:nvPr>
        </p:nvSpPr>
        <p:spPr/>
        <p:txBody>
          <a:bodyPr/>
          <a:lstStyle/>
          <a:p>
            <a:fld id="{73C06EC2-8571-4830-82FA-3AE9B607C9F1}" type="slidenum">
              <a:rPr lang="en-GB" smtClean="0"/>
              <a:t>5</a:t>
            </a:fld>
            <a:endParaRPr lang="en-GB"/>
          </a:p>
        </p:txBody>
      </p:sp>
    </p:spTree>
    <p:extLst>
      <p:ext uri="{BB962C8B-B14F-4D97-AF65-F5344CB8AC3E}">
        <p14:creationId xmlns:p14="http://schemas.microsoft.com/office/powerpoint/2010/main" val="1873646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342900" indent="-342900">
              <a:buAutoNum type="arabicPeriod"/>
            </a:pPr>
            <a:r>
              <a:rPr lang="en-GB" sz="1400">
                <a:cs typeface="Calibri"/>
              </a:rPr>
              <a:t>How do you use the Values, Ethics and Competencies in your practice, in your development? </a:t>
            </a:r>
            <a:endParaRPr lang="en-GB" sz="1400" b="0"/>
          </a:p>
        </p:txBody>
      </p:sp>
      <p:sp>
        <p:nvSpPr>
          <p:cNvPr id="4" name="Slide Number Placeholder 3"/>
          <p:cNvSpPr>
            <a:spLocks noGrp="1"/>
          </p:cNvSpPr>
          <p:nvPr>
            <p:ph type="sldNum" sz="quarter" idx="10"/>
          </p:nvPr>
        </p:nvSpPr>
        <p:spPr/>
        <p:txBody>
          <a:bodyPr/>
          <a:lstStyle/>
          <a:p>
            <a:fld id="{73C06EC2-8571-4830-82FA-3AE9B607C9F1}" type="slidenum">
              <a:rPr lang="en-GB" smtClean="0"/>
              <a:t>6</a:t>
            </a:fld>
            <a:endParaRPr lang="en-GB"/>
          </a:p>
        </p:txBody>
      </p:sp>
    </p:spTree>
    <p:extLst>
      <p:ext uri="{BB962C8B-B14F-4D97-AF65-F5344CB8AC3E}">
        <p14:creationId xmlns:p14="http://schemas.microsoft.com/office/powerpoint/2010/main" val="1265095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Working with Scotland’s Communities | CLD Standards Council for Scotland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43AAA2C-3AE2-4D09-8525-B0089DAA92FA}" type="slidenum">
              <a:rPr lang="en-GB" smtClean="0"/>
              <a:t>7</a:t>
            </a:fld>
            <a:endParaRPr lang="en-GB"/>
          </a:p>
        </p:txBody>
      </p:sp>
    </p:spTree>
    <p:extLst>
      <p:ext uri="{BB962C8B-B14F-4D97-AF65-F5344CB8AC3E}">
        <p14:creationId xmlns:p14="http://schemas.microsoft.com/office/powerpoint/2010/main" val="4289798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Planit : Job Profiles : Community Learning and Development Officer Community Education (planitplus.net)</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43AAA2C-3AE2-4D09-8525-B0089DAA92FA}" type="slidenum">
              <a:rPr lang="en-GB" smtClean="0"/>
              <a:t>8</a:t>
            </a:fld>
            <a:endParaRPr lang="en-GB"/>
          </a:p>
        </p:txBody>
      </p:sp>
    </p:spTree>
    <p:extLst>
      <p:ext uri="{BB962C8B-B14F-4D97-AF65-F5344CB8AC3E}">
        <p14:creationId xmlns:p14="http://schemas.microsoft.com/office/powerpoint/2010/main" val="44750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This is a snapshot of the most delivered courses on offer to CLD practitioners. </a:t>
            </a:r>
          </a:p>
        </p:txBody>
      </p:sp>
      <p:sp>
        <p:nvSpPr>
          <p:cNvPr id="4" name="Slide Number Placeholder 3"/>
          <p:cNvSpPr>
            <a:spLocks noGrp="1"/>
          </p:cNvSpPr>
          <p:nvPr>
            <p:ph type="sldNum" sz="quarter" idx="5"/>
          </p:nvPr>
        </p:nvSpPr>
        <p:spPr/>
        <p:txBody>
          <a:bodyPr/>
          <a:lstStyle/>
          <a:p>
            <a:fld id="{A43AAA2C-3AE2-4D09-8525-B0089DAA92FA}" type="slidenum">
              <a:rPr lang="en-GB" smtClean="0"/>
              <a:t>9</a:t>
            </a:fld>
            <a:endParaRPr lang="en-GB"/>
          </a:p>
        </p:txBody>
      </p:sp>
    </p:spTree>
    <p:extLst>
      <p:ext uri="{BB962C8B-B14F-4D97-AF65-F5344CB8AC3E}">
        <p14:creationId xmlns:p14="http://schemas.microsoft.com/office/powerpoint/2010/main" val="462407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indent="0">
              <a:buNone/>
            </a:pPr>
            <a:endParaRPr lang="en-GB" sz="1400" b="0"/>
          </a:p>
        </p:txBody>
      </p:sp>
      <p:sp>
        <p:nvSpPr>
          <p:cNvPr id="4" name="Slide Number Placeholder 3"/>
          <p:cNvSpPr>
            <a:spLocks noGrp="1"/>
          </p:cNvSpPr>
          <p:nvPr>
            <p:ph type="sldNum" sz="quarter" idx="10"/>
          </p:nvPr>
        </p:nvSpPr>
        <p:spPr/>
        <p:txBody>
          <a:bodyPr/>
          <a:lstStyle/>
          <a:p>
            <a:fld id="{73C06EC2-8571-4830-82FA-3AE9B607C9F1}" type="slidenum">
              <a:rPr lang="en-GB" smtClean="0"/>
              <a:t>10</a:t>
            </a:fld>
            <a:endParaRPr lang="en-GB"/>
          </a:p>
        </p:txBody>
      </p:sp>
    </p:spTree>
    <p:extLst>
      <p:ext uri="{BB962C8B-B14F-4D97-AF65-F5344CB8AC3E}">
        <p14:creationId xmlns:p14="http://schemas.microsoft.com/office/powerpoint/2010/main" val="4040920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679449" y="4838701"/>
            <a:ext cx="5438775" cy="3908425"/>
          </a:xfrm>
        </p:spPr>
        <p:txBody>
          <a:bodyPr/>
          <a:lstStyle/>
          <a:p>
            <a:endParaRPr lang="en-GB">
              <a:solidFill>
                <a:srgbClr val="FF0000"/>
              </a:solidFill>
            </a:endParaRPr>
          </a:p>
        </p:txBody>
      </p:sp>
      <p:sp>
        <p:nvSpPr>
          <p:cNvPr id="4" name="Slide Number Placeholder 3"/>
          <p:cNvSpPr>
            <a:spLocks noGrp="1"/>
          </p:cNvSpPr>
          <p:nvPr>
            <p:ph type="sldNum" sz="quarter" idx="10"/>
          </p:nvPr>
        </p:nvSpPr>
        <p:spPr/>
        <p:txBody>
          <a:bodyPr/>
          <a:lstStyle/>
          <a:p>
            <a:fld id="{E144AB1A-9E80-4776-8B1F-EBEA23224441}" type="slidenum">
              <a:rPr lang="en-GB" smtClean="0"/>
              <a:t>11</a:t>
            </a:fld>
            <a:endParaRPr lang="en-GB"/>
          </a:p>
        </p:txBody>
      </p:sp>
    </p:spTree>
    <p:extLst>
      <p:ext uri="{BB962C8B-B14F-4D97-AF65-F5344CB8AC3E}">
        <p14:creationId xmlns:p14="http://schemas.microsoft.com/office/powerpoint/2010/main" val="279463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Registration | CLD Standards Council for Scotland</a:t>
            </a:r>
            <a:endParaRPr lang="en-US"/>
          </a:p>
        </p:txBody>
      </p:sp>
      <p:sp>
        <p:nvSpPr>
          <p:cNvPr id="4" name="Slide Number Placeholder 3"/>
          <p:cNvSpPr>
            <a:spLocks noGrp="1"/>
          </p:cNvSpPr>
          <p:nvPr>
            <p:ph type="sldNum" sz="quarter" idx="5"/>
          </p:nvPr>
        </p:nvSpPr>
        <p:spPr/>
        <p:txBody>
          <a:bodyPr/>
          <a:lstStyle/>
          <a:p>
            <a:fld id="{A43AAA2C-3AE2-4D09-8525-B0089DAA92FA}" type="slidenum">
              <a:rPr lang="en-GB" smtClean="0"/>
              <a:t>12</a:t>
            </a:fld>
            <a:endParaRPr lang="en-GB"/>
          </a:p>
        </p:txBody>
      </p:sp>
    </p:spTree>
    <p:extLst>
      <p:ext uri="{BB962C8B-B14F-4D97-AF65-F5344CB8AC3E}">
        <p14:creationId xmlns:p14="http://schemas.microsoft.com/office/powerpoint/2010/main" val="876433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9D90F-EE75-39FA-4BED-047821676A2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27C3DE6-21EF-4B17-141B-8270B301D5DB}"/>
              </a:ext>
            </a:extLst>
          </p:cNvPr>
          <p:cNvSpPr>
            <a:spLocks noGrp="1"/>
          </p:cNvSpPr>
          <p:nvPr>
            <p:ph type="subTitle" idx="1"/>
          </p:nvPr>
        </p:nvSpPr>
        <p:spPr>
          <a:xfrm>
            <a:off x="1524000" y="3602038"/>
            <a:ext cx="9144000" cy="1655762"/>
          </a:xfrm>
        </p:spPr>
        <p:txBody>
          <a:bodyPr/>
          <a:lstStyle>
            <a:lvl1pPr marL="0" indent="0" algn="ctr">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DB57C4A-705C-0161-D783-88128DA1DC2B}"/>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5" name="Footer Placeholder 4">
            <a:extLst>
              <a:ext uri="{FF2B5EF4-FFF2-40B4-BE49-F238E27FC236}">
                <a16:creationId xmlns:a16="http://schemas.microsoft.com/office/drawing/2014/main" id="{5D6B796E-D3E7-0E11-12CB-5BEBE972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72F0B5-5E45-436D-4847-5C3714732415}"/>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8" name="Rectangle 7">
            <a:extLst>
              <a:ext uri="{FF2B5EF4-FFF2-40B4-BE49-F238E27FC236}">
                <a16:creationId xmlns:a16="http://schemas.microsoft.com/office/drawing/2014/main" id="{66A7161E-C0C1-C6FF-AD94-C832834C780C}"/>
              </a:ext>
            </a:extLst>
          </p:cNvPr>
          <p:cNvSpPr/>
          <p:nvPr userDrawn="1"/>
        </p:nvSpPr>
        <p:spPr>
          <a:xfrm>
            <a:off x="0" y="4004841"/>
            <a:ext cx="12192000" cy="2853158"/>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9" name="Picture 8">
            <a:extLst>
              <a:ext uri="{FF2B5EF4-FFF2-40B4-BE49-F238E27FC236}">
                <a16:creationId xmlns:a16="http://schemas.microsoft.com/office/drawing/2014/main" id="{F2E987EC-5B42-436B-F868-543F52F00F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7321" y="316163"/>
            <a:ext cx="5517358" cy="1307599"/>
          </a:xfrm>
          <a:prstGeom prst="rect">
            <a:avLst/>
          </a:prstGeom>
        </p:spPr>
      </p:pic>
    </p:spTree>
    <p:extLst>
      <p:ext uri="{BB962C8B-B14F-4D97-AF65-F5344CB8AC3E}">
        <p14:creationId xmlns:p14="http://schemas.microsoft.com/office/powerpoint/2010/main" val="3167815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7C8A8-2C75-2D87-46FF-6E392982330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9CB7F22-C909-2069-FB64-E3E0413F562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7AFAF9B-1025-80B0-4930-813F63903178}"/>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5" name="Footer Placeholder 4">
            <a:extLst>
              <a:ext uri="{FF2B5EF4-FFF2-40B4-BE49-F238E27FC236}">
                <a16:creationId xmlns:a16="http://schemas.microsoft.com/office/drawing/2014/main" id="{DE163A17-824E-A9F3-9BD1-1E468ED339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4C3D98-68EC-CD19-2186-706967FAA734}"/>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7" name="Rectangle 6">
            <a:extLst>
              <a:ext uri="{FF2B5EF4-FFF2-40B4-BE49-F238E27FC236}">
                <a16:creationId xmlns:a16="http://schemas.microsoft.com/office/drawing/2014/main" id="{228EF4C9-68B4-6C25-A1E4-B472D5A5EBF5}"/>
              </a:ext>
            </a:extLst>
          </p:cNvPr>
          <p:cNvSpPr/>
          <p:nvPr userDrawn="1"/>
        </p:nvSpPr>
        <p:spPr>
          <a:xfrm>
            <a:off x="937549" y="1336662"/>
            <a:ext cx="9800789" cy="45719"/>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8" name="Picture 7" descr="CLD_Colour_Logo.png">
            <a:extLst>
              <a:ext uri="{FF2B5EF4-FFF2-40B4-BE49-F238E27FC236}">
                <a16:creationId xmlns:a16="http://schemas.microsoft.com/office/drawing/2014/main" id="{71C5F3CE-61EA-D202-7AE0-7629A0AC42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64696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C6866-132D-8668-F97B-8D57814CDD0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A14EFEF-7D74-70D1-14C0-1D61FDC4A10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0EF703B-D4EA-AE82-3A32-5863D0DC8668}"/>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5" name="Footer Placeholder 4">
            <a:extLst>
              <a:ext uri="{FF2B5EF4-FFF2-40B4-BE49-F238E27FC236}">
                <a16:creationId xmlns:a16="http://schemas.microsoft.com/office/drawing/2014/main" id="{AD18C2B0-5960-AA5F-9197-57CF4F2DC4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C5FE55-E2DA-63C5-4601-FBB973D34277}"/>
              </a:ext>
            </a:extLst>
          </p:cNvPr>
          <p:cNvSpPr>
            <a:spLocks noGrp="1"/>
          </p:cNvSpPr>
          <p:nvPr>
            <p:ph type="sldNum" sz="quarter" idx="12"/>
          </p:nvPr>
        </p:nvSpPr>
        <p:spPr/>
        <p:txBody>
          <a:bodyPr/>
          <a:lstStyle/>
          <a:p>
            <a:fld id="{9AF02A9F-26F7-4A79-9A05-181C3A8B325D}" type="slidenum">
              <a:rPr lang="en-GB" smtClean="0"/>
              <a:t>‹#›</a:t>
            </a:fld>
            <a:endParaRPr lang="en-GB"/>
          </a:p>
        </p:txBody>
      </p:sp>
    </p:spTree>
    <p:extLst>
      <p:ext uri="{BB962C8B-B14F-4D97-AF65-F5344CB8AC3E}">
        <p14:creationId xmlns:p14="http://schemas.microsoft.com/office/powerpoint/2010/main" val="79371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6E485-263E-7FD6-974A-48D850A7D0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89F96F0-C592-BB8E-0E14-87E27B5944CF}"/>
              </a:ext>
            </a:extLst>
          </p:cNvPr>
          <p:cNvSpPr>
            <a:spLocks noGrp="1"/>
          </p:cNvSpPr>
          <p:nvPr>
            <p:ph idx="1"/>
          </p:nvPr>
        </p:nvSpPr>
        <p:spPr>
          <a:xfrm>
            <a:off x="838200" y="1690688"/>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A23E642-45DE-A368-3C3C-E83B51FF79F3}"/>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5" name="Footer Placeholder 4">
            <a:extLst>
              <a:ext uri="{FF2B5EF4-FFF2-40B4-BE49-F238E27FC236}">
                <a16:creationId xmlns:a16="http://schemas.microsoft.com/office/drawing/2014/main" id="{27BB2520-4391-D86A-DCE5-4F14866C5A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69D8C9-A5AE-FF2A-DDC0-999BB7E35781}"/>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8" name="Rectangle 7">
            <a:extLst>
              <a:ext uri="{FF2B5EF4-FFF2-40B4-BE49-F238E27FC236}">
                <a16:creationId xmlns:a16="http://schemas.microsoft.com/office/drawing/2014/main" id="{BA3A94BE-C050-7974-09C5-8420E305ABE4}"/>
              </a:ext>
            </a:extLst>
          </p:cNvPr>
          <p:cNvSpPr/>
          <p:nvPr userDrawn="1"/>
        </p:nvSpPr>
        <p:spPr>
          <a:xfrm>
            <a:off x="937549" y="1336662"/>
            <a:ext cx="9800789" cy="45719"/>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9" name="Picture 8" descr="CLD_Colour_Logo.png">
            <a:extLst>
              <a:ext uri="{FF2B5EF4-FFF2-40B4-BE49-F238E27FC236}">
                <a16:creationId xmlns:a16="http://schemas.microsoft.com/office/drawing/2014/main" id="{CD7855AA-FE16-7522-444C-54167538CC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6014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4D42-F1B5-F4C0-FD75-390B457945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B4E68930-D717-8814-82DE-0158BEA5ADAC}"/>
              </a:ext>
            </a:extLst>
          </p:cNvPr>
          <p:cNvSpPr>
            <a:spLocks noGrp="1"/>
          </p:cNvSpPr>
          <p:nvPr>
            <p:ph type="body" idx="1"/>
          </p:nvPr>
        </p:nvSpPr>
        <p:spPr>
          <a:xfrm>
            <a:off x="831850" y="4589463"/>
            <a:ext cx="10515600" cy="1500187"/>
          </a:xfrm>
        </p:spPr>
        <p:txBody>
          <a:bodyPr/>
          <a:lstStyle>
            <a:lvl1pPr marL="0" indent="0">
              <a:buNone/>
              <a:defRPr sz="24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048E834-932E-19B2-1AD4-2A393260BD12}"/>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5" name="Footer Placeholder 4">
            <a:extLst>
              <a:ext uri="{FF2B5EF4-FFF2-40B4-BE49-F238E27FC236}">
                <a16:creationId xmlns:a16="http://schemas.microsoft.com/office/drawing/2014/main" id="{05393A84-0C5C-3527-EC88-6082FEA5A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4DABBB-A9F7-68B8-E15D-5AD1B9E141D1}"/>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7" name="Rectangle 6">
            <a:extLst>
              <a:ext uri="{FF2B5EF4-FFF2-40B4-BE49-F238E27FC236}">
                <a16:creationId xmlns:a16="http://schemas.microsoft.com/office/drawing/2014/main" id="{95967267-7C51-801B-3457-DA60C2F5D017}"/>
              </a:ext>
            </a:extLst>
          </p:cNvPr>
          <p:cNvSpPr/>
          <p:nvPr userDrawn="1"/>
        </p:nvSpPr>
        <p:spPr>
          <a:xfrm>
            <a:off x="0" y="4919242"/>
            <a:ext cx="12192000" cy="1938758"/>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8" name="Picture 7" descr="CLD_Colour_Logo.png">
            <a:extLst>
              <a:ext uri="{FF2B5EF4-FFF2-40B4-BE49-F238E27FC236}">
                <a16:creationId xmlns:a16="http://schemas.microsoft.com/office/drawing/2014/main" id="{373145F0-ECB9-FA57-2A1A-7124F684F1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6383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B6A9-5E2E-9613-14C7-E8686202906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C1DF089-AD5A-D920-C375-3F89AE679B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B6D836B-CC72-5EEA-178D-7AE1999332A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76DCE28-84C7-1CB9-0DE8-121CAD5AEBC8}"/>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6" name="Footer Placeholder 5">
            <a:extLst>
              <a:ext uri="{FF2B5EF4-FFF2-40B4-BE49-F238E27FC236}">
                <a16:creationId xmlns:a16="http://schemas.microsoft.com/office/drawing/2014/main" id="{5BAEED37-DE27-7934-0628-F3414ED92B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4AC993-50A2-994B-2C35-0F0E39E98A1B}"/>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8" name="Rectangle 7">
            <a:extLst>
              <a:ext uri="{FF2B5EF4-FFF2-40B4-BE49-F238E27FC236}">
                <a16:creationId xmlns:a16="http://schemas.microsoft.com/office/drawing/2014/main" id="{C666E045-22A4-2991-A88B-BE1D2F35B3F5}"/>
              </a:ext>
            </a:extLst>
          </p:cNvPr>
          <p:cNvSpPr/>
          <p:nvPr userDrawn="1"/>
        </p:nvSpPr>
        <p:spPr>
          <a:xfrm>
            <a:off x="937549" y="1336662"/>
            <a:ext cx="9800789" cy="45719"/>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9" name="Picture 8" descr="CLD_Colour_Logo.png">
            <a:extLst>
              <a:ext uri="{FF2B5EF4-FFF2-40B4-BE49-F238E27FC236}">
                <a16:creationId xmlns:a16="http://schemas.microsoft.com/office/drawing/2014/main" id="{789A6353-ABC5-7179-AE06-D7EB6E636E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316335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3EDDA-A837-8BA1-7867-096901FE31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89CD662-0A3C-2339-FAE6-F32786F9A3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0B78ABD-09B8-5549-A505-AAC20EEDF5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0BD9D58-C215-6ACC-A306-A5BDB108A1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2A5C798-F1C6-75E9-C5B4-A9E8142D3BA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90241C7-A3C3-66B8-53A1-3FF6C7B9ABE2}"/>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8" name="Footer Placeholder 7">
            <a:extLst>
              <a:ext uri="{FF2B5EF4-FFF2-40B4-BE49-F238E27FC236}">
                <a16:creationId xmlns:a16="http://schemas.microsoft.com/office/drawing/2014/main" id="{44356F6B-03D1-8AD9-50DC-F65B87A4D42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18271C-A913-234A-8679-4432A637C4D8}"/>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10" name="Rectangle 9">
            <a:extLst>
              <a:ext uri="{FF2B5EF4-FFF2-40B4-BE49-F238E27FC236}">
                <a16:creationId xmlns:a16="http://schemas.microsoft.com/office/drawing/2014/main" id="{ADA2FDDA-A22E-DE8E-3B0E-B472BAB4B0B4}"/>
              </a:ext>
            </a:extLst>
          </p:cNvPr>
          <p:cNvSpPr/>
          <p:nvPr userDrawn="1"/>
        </p:nvSpPr>
        <p:spPr>
          <a:xfrm>
            <a:off x="937549" y="1336662"/>
            <a:ext cx="9800789" cy="45719"/>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11" name="Picture 10" descr="CLD_Colour_Logo.png">
            <a:extLst>
              <a:ext uri="{FF2B5EF4-FFF2-40B4-BE49-F238E27FC236}">
                <a16:creationId xmlns:a16="http://schemas.microsoft.com/office/drawing/2014/main" id="{AB7D1B72-95DD-B8A3-F79F-CAC3180E73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1742976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0AF9-7C46-190E-12E9-87D174790EC0}"/>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4E0FC65-9730-9778-6C20-0DFB4C1A9ED5}"/>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4" name="Footer Placeholder 3">
            <a:extLst>
              <a:ext uri="{FF2B5EF4-FFF2-40B4-BE49-F238E27FC236}">
                <a16:creationId xmlns:a16="http://schemas.microsoft.com/office/drawing/2014/main" id="{B8F1F196-26EE-9938-803A-27402C396BC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7D4C1C9-1566-A2CE-E353-5681B6EB6477}"/>
              </a:ext>
            </a:extLst>
          </p:cNvPr>
          <p:cNvSpPr>
            <a:spLocks noGrp="1"/>
          </p:cNvSpPr>
          <p:nvPr>
            <p:ph type="sldNum" sz="quarter" idx="12"/>
          </p:nvPr>
        </p:nvSpPr>
        <p:spPr/>
        <p:txBody>
          <a:bodyPr/>
          <a:lstStyle/>
          <a:p>
            <a:fld id="{9AF02A9F-26F7-4A79-9A05-181C3A8B325D}" type="slidenum">
              <a:rPr lang="en-GB" smtClean="0"/>
              <a:t>‹#›</a:t>
            </a:fld>
            <a:endParaRPr lang="en-GB"/>
          </a:p>
        </p:txBody>
      </p:sp>
      <p:sp>
        <p:nvSpPr>
          <p:cNvPr id="6" name="Rectangle 5">
            <a:extLst>
              <a:ext uri="{FF2B5EF4-FFF2-40B4-BE49-F238E27FC236}">
                <a16:creationId xmlns:a16="http://schemas.microsoft.com/office/drawing/2014/main" id="{E8B8F8F5-F9DD-2664-64D0-CE0392E24EE1}"/>
              </a:ext>
            </a:extLst>
          </p:cNvPr>
          <p:cNvSpPr/>
          <p:nvPr userDrawn="1"/>
        </p:nvSpPr>
        <p:spPr>
          <a:xfrm>
            <a:off x="937549" y="1336662"/>
            <a:ext cx="9800789" cy="45719"/>
          </a:xfrm>
          <a:prstGeom prst="rect">
            <a:avLst/>
          </a:prstGeom>
          <a:solidFill>
            <a:srgbClr val="41C6CD"/>
          </a:soli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pic>
        <p:nvPicPr>
          <p:cNvPr id="7" name="Picture 6" descr="CLD_Colour_Logo.png">
            <a:extLst>
              <a:ext uri="{FF2B5EF4-FFF2-40B4-BE49-F238E27FC236}">
                <a16:creationId xmlns:a16="http://schemas.microsoft.com/office/drawing/2014/main" id="{95B6CB76-DBD1-5D9F-6195-0B7B6E93E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585019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9DD32E-F3A1-C755-50BA-E5ED545EFF15}"/>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3" name="Footer Placeholder 2">
            <a:extLst>
              <a:ext uri="{FF2B5EF4-FFF2-40B4-BE49-F238E27FC236}">
                <a16:creationId xmlns:a16="http://schemas.microsoft.com/office/drawing/2014/main" id="{8F75C5B2-99E6-048C-A1EE-E3B451CF22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AEEEE92-471F-03FF-216C-8AB6B6F88D32}"/>
              </a:ext>
            </a:extLst>
          </p:cNvPr>
          <p:cNvSpPr>
            <a:spLocks noGrp="1"/>
          </p:cNvSpPr>
          <p:nvPr>
            <p:ph type="sldNum" sz="quarter" idx="12"/>
          </p:nvPr>
        </p:nvSpPr>
        <p:spPr/>
        <p:txBody>
          <a:bodyPr/>
          <a:lstStyle/>
          <a:p>
            <a:fld id="{9AF02A9F-26F7-4A79-9A05-181C3A8B325D}" type="slidenum">
              <a:rPr lang="en-GB" smtClean="0"/>
              <a:t>‹#›</a:t>
            </a:fld>
            <a:endParaRPr lang="en-GB"/>
          </a:p>
        </p:txBody>
      </p:sp>
      <p:pic>
        <p:nvPicPr>
          <p:cNvPr id="5" name="Picture 4" descr="CLD_Colour_Logo.png">
            <a:extLst>
              <a:ext uri="{FF2B5EF4-FFF2-40B4-BE49-F238E27FC236}">
                <a16:creationId xmlns:a16="http://schemas.microsoft.com/office/drawing/2014/main" id="{F3923980-219C-8CD0-4F4F-94ABE2BBC6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2353945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03D9-1BC2-A474-8986-08AD7E1532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CF804A1-3436-D03E-2332-539DC9897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9AF51B4-18B5-807A-74D4-D03457106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0766148-797A-5102-0F24-BF80159DF75D}"/>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6" name="Footer Placeholder 5">
            <a:extLst>
              <a:ext uri="{FF2B5EF4-FFF2-40B4-BE49-F238E27FC236}">
                <a16:creationId xmlns:a16="http://schemas.microsoft.com/office/drawing/2014/main" id="{FFF3E3E8-BBDE-15FE-1188-ACB8C62B62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3F206F-4759-E8FF-1073-DDD03F1780BE}"/>
              </a:ext>
            </a:extLst>
          </p:cNvPr>
          <p:cNvSpPr>
            <a:spLocks noGrp="1"/>
          </p:cNvSpPr>
          <p:nvPr>
            <p:ph type="sldNum" sz="quarter" idx="12"/>
          </p:nvPr>
        </p:nvSpPr>
        <p:spPr/>
        <p:txBody>
          <a:bodyPr/>
          <a:lstStyle/>
          <a:p>
            <a:fld id="{9AF02A9F-26F7-4A79-9A05-181C3A8B325D}" type="slidenum">
              <a:rPr lang="en-GB" smtClean="0"/>
              <a:t>‹#›</a:t>
            </a:fld>
            <a:endParaRPr lang="en-GB"/>
          </a:p>
        </p:txBody>
      </p:sp>
      <p:pic>
        <p:nvPicPr>
          <p:cNvPr id="8" name="Picture 7" descr="CLD_Colour_Logo.png">
            <a:extLst>
              <a:ext uri="{FF2B5EF4-FFF2-40B4-BE49-F238E27FC236}">
                <a16:creationId xmlns:a16="http://schemas.microsoft.com/office/drawing/2014/main" id="{4B2B78F3-ED14-4B53-9FC2-E1BDD09B0A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99678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38E6-AE83-0DF9-3E55-580EEB2A25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B0A1068-1193-85C2-A81A-81BC37D8C4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261EF38-CCCD-0A38-352B-45C9F60466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5700F34-51DF-490C-AC66-CCF4CA2CD76E}"/>
              </a:ext>
            </a:extLst>
          </p:cNvPr>
          <p:cNvSpPr>
            <a:spLocks noGrp="1"/>
          </p:cNvSpPr>
          <p:nvPr>
            <p:ph type="dt" sz="half" idx="10"/>
          </p:nvPr>
        </p:nvSpPr>
        <p:spPr/>
        <p:txBody>
          <a:bodyPr/>
          <a:lstStyle/>
          <a:p>
            <a:fld id="{E4F404E3-FE6D-4F4F-8EE2-6FD7B8D0F3BA}" type="datetimeFigureOut">
              <a:rPr lang="en-GB" smtClean="0"/>
              <a:t>06/11/2023</a:t>
            </a:fld>
            <a:endParaRPr lang="en-GB"/>
          </a:p>
        </p:txBody>
      </p:sp>
      <p:sp>
        <p:nvSpPr>
          <p:cNvPr id="6" name="Footer Placeholder 5">
            <a:extLst>
              <a:ext uri="{FF2B5EF4-FFF2-40B4-BE49-F238E27FC236}">
                <a16:creationId xmlns:a16="http://schemas.microsoft.com/office/drawing/2014/main" id="{E3C3D1F9-6B4A-9D82-D895-40AFF1C97A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53BE858-A416-08D8-46F5-E630454CCCD3}"/>
              </a:ext>
            </a:extLst>
          </p:cNvPr>
          <p:cNvSpPr>
            <a:spLocks noGrp="1"/>
          </p:cNvSpPr>
          <p:nvPr>
            <p:ph type="sldNum" sz="quarter" idx="12"/>
          </p:nvPr>
        </p:nvSpPr>
        <p:spPr/>
        <p:txBody>
          <a:bodyPr/>
          <a:lstStyle/>
          <a:p>
            <a:fld id="{9AF02A9F-26F7-4A79-9A05-181C3A8B325D}" type="slidenum">
              <a:rPr lang="en-GB" smtClean="0"/>
              <a:t>‹#›</a:t>
            </a:fld>
            <a:endParaRPr lang="en-GB"/>
          </a:p>
        </p:txBody>
      </p:sp>
      <p:pic>
        <p:nvPicPr>
          <p:cNvPr id="8" name="Picture 7" descr="CLD_Colour_Logo.png">
            <a:extLst>
              <a:ext uri="{FF2B5EF4-FFF2-40B4-BE49-F238E27FC236}">
                <a16:creationId xmlns:a16="http://schemas.microsoft.com/office/drawing/2014/main" id="{85D92A0F-329B-086A-6D44-0626DB498D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6415" y="293131"/>
            <a:ext cx="1014770" cy="961867"/>
          </a:xfrm>
          <a:prstGeom prst="rect">
            <a:avLst/>
          </a:prstGeom>
        </p:spPr>
      </p:pic>
    </p:spTree>
    <p:extLst>
      <p:ext uri="{BB962C8B-B14F-4D97-AF65-F5344CB8AC3E}">
        <p14:creationId xmlns:p14="http://schemas.microsoft.com/office/powerpoint/2010/main" val="162315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19DDE6-BF9B-85A5-D53A-129D7C6C0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1B463D2-898B-8F13-EF9C-5101E10BC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EAA5105-4B06-169E-9E47-18C3BE45DA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E4F404E3-FE6D-4F4F-8EE2-6FD7B8D0F3BA}" type="datetimeFigureOut">
              <a:rPr lang="en-GB" smtClean="0"/>
              <a:pPr/>
              <a:t>06/11/2023</a:t>
            </a:fld>
            <a:endParaRPr lang="en-GB"/>
          </a:p>
        </p:txBody>
      </p:sp>
      <p:sp>
        <p:nvSpPr>
          <p:cNvPr id="5" name="Footer Placeholder 4">
            <a:extLst>
              <a:ext uri="{FF2B5EF4-FFF2-40B4-BE49-F238E27FC236}">
                <a16:creationId xmlns:a16="http://schemas.microsoft.com/office/drawing/2014/main" id="{16337672-4215-D0CE-70CA-053A539EA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a:extLst>
              <a:ext uri="{FF2B5EF4-FFF2-40B4-BE49-F238E27FC236}">
                <a16:creationId xmlns:a16="http://schemas.microsoft.com/office/drawing/2014/main" id="{922E8609-C99A-4988-0B85-AA3403CA9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AF02A9F-26F7-4A79-9A05-181C3A8B325D}" type="slidenum">
              <a:rPr lang="en-GB" smtClean="0"/>
              <a:pPr/>
              <a:t>‹#›</a:t>
            </a:fld>
            <a:endParaRPr lang="en-GB"/>
          </a:p>
        </p:txBody>
      </p:sp>
      <p:sp>
        <p:nvSpPr>
          <p:cNvPr id="9" name="Rectangle 8">
            <a:extLst>
              <a:ext uri="{FF2B5EF4-FFF2-40B4-BE49-F238E27FC236}">
                <a16:creationId xmlns:a16="http://schemas.microsoft.com/office/drawing/2014/main" id="{899D0C04-1AEF-96F7-5250-D45B4FC7C89D}"/>
              </a:ext>
            </a:extLst>
          </p:cNvPr>
          <p:cNvSpPr/>
          <p:nvPr userDrawn="1"/>
        </p:nvSpPr>
        <p:spPr>
          <a:xfrm>
            <a:off x="0" y="6433456"/>
            <a:ext cx="12192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420353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7030A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contact@cldstandardscouncil.org.uk"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egislation.gov.uk/ssi/2013/175/introduction/ma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EA192-5DA0-0E52-EA3B-C01F22FEDA38}"/>
              </a:ext>
            </a:extLst>
          </p:cNvPr>
          <p:cNvSpPr>
            <a:spLocks noGrp="1"/>
          </p:cNvSpPr>
          <p:nvPr>
            <p:ph type="ctrTitle"/>
          </p:nvPr>
        </p:nvSpPr>
        <p:spPr>
          <a:xfrm>
            <a:off x="1579217" y="1652450"/>
            <a:ext cx="9144000" cy="2387600"/>
          </a:xfrm>
        </p:spPr>
        <p:txBody>
          <a:bodyPr>
            <a:normAutofit fontScale="90000"/>
          </a:bodyPr>
          <a:lstStyle/>
          <a:p>
            <a:r>
              <a:rPr lang="en-GB">
                <a:latin typeface="Arial"/>
                <a:cs typeface="Arial"/>
              </a:rPr>
              <a:t>There are no Career Pathways in CLD … </a:t>
            </a:r>
            <a:br>
              <a:rPr lang="en-GB">
                <a:latin typeface="Arial"/>
                <a:cs typeface="Arial"/>
              </a:rPr>
            </a:br>
            <a:r>
              <a:rPr lang="en-GB">
                <a:latin typeface="Arial"/>
                <a:cs typeface="Arial"/>
              </a:rPr>
              <a:t>or are there?</a:t>
            </a:r>
          </a:p>
        </p:txBody>
      </p:sp>
      <p:sp>
        <p:nvSpPr>
          <p:cNvPr id="3" name="Subtitle 2">
            <a:extLst>
              <a:ext uri="{FF2B5EF4-FFF2-40B4-BE49-F238E27FC236}">
                <a16:creationId xmlns:a16="http://schemas.microsoft.com/office/drawing/2014/main" id="{A39CB87F-3FD7-7041-FBF9-15027F38C1EB}"/>
              </a:ext>
            </a:extLst>
          </p:cNvPr>
          <p:cNvSpPr>
            <a:spLocks noGrp="1"/>
          </p:cNvSpPr>
          <p:nvPr>
            <p:ph type="subTitle" idx="1"/>
          </p:nvPr>
        </p:nvSpPr>
        <p:spPr>
          <a:xfrm>
            <a:off x="1524000" y="4297777"/>
            <a:ext cx="9144000" cy="1655762"/>
          </a:xfrm>
        </p:spPr>
        <p:txBody>
          <a:bodyPr vert="horz" lIns="91440" tIns="45720" rIns="91440" bIns="45720" rtlCol="0" anchor="t">
            <a:normAutofit/>
          </a:bodyPr>
          <a:lstStyle/>
          <a:p>
            <a:r>
              <a:rPr lang="en-GB" dirty="0">
                <a:latin typeface="Arial"/>
                <a:cs typeface="Arial"/>
              </a:rPr>
              <a:t>Kirsty Gemmell &amp; Steven Maclennan </a:t>
            </a:r>
          </a:p>
          <a:p>
            <a:endParaRPr lang="en-GB" i="1"/>
          </a:p>
          <a:p>
            <a:r>
              <a:rPr lang="en-GB" i="1" dirty="0">
                <a:latin typeface="Arial"/>
                <a:cs typeface="Arial"/>
              </a:rPr>
              <a:t>Tuesday 7 </a:t>
            </a:r>
            <a:r>
              <a:rPr lang="en-GB" i="1">
                <a:latin typeface="Arial"/>
                <a:cs typeface="Arial"/>
              </a:rPr>
              <a:t>November</a:t>
            </a:r>
            <a:r>
              <a:rPr lang="en-GB" i="1" dirty="0">
                <a:latin typeface="Arial"/>
                <a:cs typeface="Arial"/>
              </a:rPr>
              <a:t> 2023</a:t>
            </a:r>
          </a:p>
          <a:p>
            <a:endParaRPr lang="en-GB" b="0" i="1"/>
          </a:p>
        </p:txBody>
      </p:sp>
      <p:sp>
        <p:nvSpPr>
          <p:cNvPr id="4" name="TextBox 3">
            <a:extLst>
              <a:ext uri="{FF2B5EF4-FFF2-40B4-BE49-F238E27FC236}">
                <a16:creationId xmlns:a16="http://schemas.microsoft.com/office/drawing/2014/main" id="{58041326-698E-A401-F88F-9B4D5B195DE8}"/>
              </a:ext>
            </a:extLst>
          </p:cNvPr>
          <p:cNvSpPr txBox="1"/>
          <p:nvPr/>
        </p:nvSpPr>
        <p:spPr>
          <a:xfrm>
            <a:off x="4499547" y="5961089"/>
            <a:ext cx="329283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7030A0"/>
                </a:solidFill>
              </a:rPr>
              <a:t>#CLDSCConf2023</a:t>
            </a:r>
            <a:endParaRPr lang="en-GB" sz="3200" dirty="0"/>
          </a:p>
        </p:txBody>
      </p:sp>
    </p:spTree>
    <p:extLst>
      <p:ext uri="{BB962C8B-B14F-4D97-AF65-F5344CB8AC3E}">
        <p14:creationId xmlns:p14="http://schemas.microsoft.com/office/powerpoint/2010/main" val="2829834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6433458"/>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solidFill>
                  <a:prstClr val="white"/>
                </a:solidFill>
              </a:rPr>
              <a:t> </a:t>
            </a:r>
          </a:p>
        </p:txBody>
      </p:sp>
      <p:sp>
        <p:nvSpPr>
          <p:cNvPr id="4" name="Title 3"/>
          <p:cNvSpPr>
            <a:spLocks noGrp="1"/>
          </p:cNvSpPr>
          <p:nvPr>
            <p:ph type="title"/>
          </p:nvPr>
        </p:nvSpPr>
        <p:spPr/>
        <p:txBody>
          <a:bodyPr>
            <a:normAutofit/>
          </a:bodyPr>
          <a:lstStyle/>
          <a:p>
            <a:pPr algn="l"/>
            <a:r>
              <a:rPr lang="en-GB" b="1" dirty="0">
                <a:latin typeface="Arial"/>
                <a:cs typeface="Arial"/>
              </a:rPr>
              <a:t>CLD Wicked Issues</a:t>
            </a:r>
          </a:p>
        </p:txBody>
      </p:sp>
      <p:sp>
        <p:nvSpPr>
          <p:cNvPr id="2" name="Content Placeholder 1"/>
          <p:cNvSpPr>
            <a:spLocks noGrp="1"/>
          </p:cNvSpPr>
          <p:nvPr>
            <p:ph idx="1"/>
          </p:nvPr>
        </p:nvSpPr>
        <p:spPr>
          <a:xfrm>
            <a:off x="257332" y="1462791"/>
            <a:ext cx="6368321" cy="3396701"/>
          </a:xfrm>
        </p:spPr>
        <p:txBody>
          <a:bodyPr vert="horz" lIns="91440" tIns="45720" rIns="91440" bIns="45720" rtlCol="0" anchor="t">
            <a:noAutofit/>
          </a:bodyPr>
          <a:lstStyle/>
          <a:p>
            <a:pPr marL="196850" indent="-233045">
              <a:lnSpc>
                <a:spcPct val="170000"/>
              </a:lnSpc>
              <a:spcBef>
                <a:spcPts val="0"/>
              </a:spcBef>
            </a:pPr>
            <a:r>
              <a:rPr lang="en-GB" dirty="0">
                <a:latin typeface="Calibri"/>
                <a:cs typeface="Arial"/>
              </a:rPr>
              <a:t>Disparate workforce identity</a:t>
            </a:r>
            <a:endParaRPr lang="en-US"/>
          </a:p>
          <a:p>
            <a:pPr marL="196850" indent="-233045">
              <a:lnSpc>
                <a:spcPct val="170000"/>
              </a:lnSpc>
              <a:spcBef>
                <a:spcPts val="0"/>
              </a:spcBef>
            </a:pPr>
            <a:r>
              <a:rPr lang="en-GB" dirty="0">
                <a:latin typeface="Calibri"/>
                <a:cs typeface="Arial"/>
              </a:rPr>
              <a:t>Job Titles</a:t>
            </a:r>
          </a:p>
          <a:p>
            <a:pPr marL="196850" indent="-233045">
              <a:lnSpc>
                <a:spcPct val="170000"/>
              </a:lnSpc>
              <a:spcBef>
                <a:spcPts val="0"/>
              </a:spcBef>
            </a:pPr>
            <a:r>
              <a:rPr lang="en-GB" dirty="0">
                <a:latin typeface="Calibri"/>
                <a:cs typeface="Arial"/>
              </a:rPr>
              <a:t>Profession, Approach or Service</a:t>
            </a:r>
          </a:p>
          <a:p>
            <a:pPr marL="196850" indent="-233045">
              <a:lnSpc>
                <a:spcPct val="170000"/>
              </a:lnSpc>
              <a:spcBef>
                <a:spcPts val="0"/>
              </a:spcBef>
            </a:pPr>
            <a:r>
              <a:rPr lang="en-GB" dirty="0">
                <a:latin typeface="Calibri"/>
                <a:cs typeface="Arial"/>
              </a:rPr>
              <a:t>Competition or collaboration</a:t>
            </a:r>
          </a:p>
          <a:p>
            <a:pPr marL="196850" indent="-233045">
              <a:lnSpc>
                <a:spcPct val="170000"/>
              </a:lnSpc>
              <a:spcBef>
                <a:spcPts val="0"/>
              </a:spcBef>
            </a:pPr>
            <a:r>
              <a:rPr lang="en-GB" dirty="0">
                <a:latin typeface="Calibri"/>
                <a:cs typeface="Arial"/>
              </a:rPr>
              <a:t>Squeeze on Public Sector Finance</a:t>
            </a:r>
          </a:p>
          <a:p>
            <a:pPr marL="196850" indent="-233045">
              <a:lnSpc>
                <a:spcPct val="170000"/>
              </a:lnSpc>
              <a:spcBef>
                <a:spcPts val="0"/>
              </a:spcBef>
            </a:pPr>
            <a:r>
              <a:rPr lang="en-GB" dirty="0">
                <a:latin typeface="Calibri"/>
                <a:cs typeface="Arial"/>
              </a:rPr>
              <a:t>Over reliance on volunteers</a:t>
            </a:r>
          </a:p>
          <a:p>
            <a:pPr marL="196850" indent="-233045">
              <a:lnSpc>
                <a:spcPct val="170000"/>
              </a:lnSpc>
              <a:spcBef>
                <a:spcPts val="0"/>
              </a:spcBef>
            </a:pPr>
            <a:endParaRPr lang="en-GB" sz="1800" dirty="0">
              <a:latin typeface="Calibri"/>
            </a:endParaRPr>
          </a:p>
          <a:p>
            <a:pPr marL="57150" indent="0">
              <a:buNone/>
            </a:pPr>
            <a:endParaRPr lang="en-GB">
              <a:latin typeface="Arial" panose="020B0604020202020204" pitchFamily="34" charset="0"/>
              <a:cs typeface="Arial" panose="020B0604020202020204" pitchFamily="34" charset="0"/>
            </a:endParaRPr>
          </a:p>
          <a:p>
            <a:pPr marL="400050" lvl="1" indent="0">
              <a:buNone/>
            </a:pP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3" name="AutoShape 2" descr="Image result for Education Scotland"/>
          <p:cNvSpPr>
            <a:spLocks noChangeAspect="1" noChangeArrowheads="1"/>
          </p:cNvSpPr>
          <p:nvPr/>
        </p:nvSpPr>
        <p:spPr bwMode="auto">
          <a:xfrm>
            <a:off x="1587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TextBox 4">
            <a:extLst>
              <a:ext uri="{FF2B5EF4-FFF2-40B4-BE49-F238E27FC236}">
                <a16:creationId xmlns:a16="http://schemas.microsoft.com/office/drawing/2014/main" id="{831EC2BA-4970-A952-00C6-1620B85C1B0A}"/>
              </a:ext>
            </a:extLst>
          </p:cNvPr>
          <p:cNvSpPr txBox="1"/>
          <p:nvPr/>
        </p:nvSpPr>
        <p:spPr>
          <a:xfrm>
            <a:off x="5684678" y="1459188"/>
            <a:ext cx="6815526" cy="43962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96850" indent="-233045">
              <a:lnSpc>
                <a:spcPct val="170000"/>
              </a:lnSpc>
              <a:buFont typeface="Arial"/>
              <a:buChar char="•"/>
            </a:pPr>
            <a:r>
              <a:rPr lang="en-GB" sz="2800" dirty="0">
                <a:cs typeface="Calibri"/>
              </a:rPr>
              <a:t>Incoherent professional learning pathways</a:t>
            </a:r>
            <a:endParaRPr lang="en-US" sz="2800" dirty="0">
              <a:cs typeface="Calibri"/>
            </a:endParaRPr>
          </a:p>
          <a:p>
            <a:pPr marL="196850" indent="-233045">
              <a:lnSpc>
                <a:spcPct val="170000"/>
              </a:lnSpc>
              <a:buFont typeface="Arial"/>
              <a:buChar char="•"/>
            </a:pPr>
            <a:r>
              <a:rPr lang="en-GB" sz="2800" dirty="0">
                <a:cs typeface="Calibri"/>
              </a:rPr>
              <a:t>Disparate terms and conditions</a:t>
            </a:r>
            <a:endParaRPr lang="en-US" sz="2800">
              <a:cs typeface="Calibri"/>
            </a:endParaRPr>
          </a:p>
          <a:p>
            <a:pPr marL="196850" indent="-233045">
              <a:lnSpc>
                <a:spcPct val="170000"/>
              </a:lnSpc>
              <a:buFont typeface="Arial"/>
              <a:buChar char="•"/>
            </a:pPr>
            <a:r>
              <a:rPr lang="en-GB" sz="2800" dirty="0">
                <a:cs typeface="Calibri"/>
              </a:rPr>
              <a:t>Recruitment and retention issues</a:t>
            </a:r>
            <a:endParaRPr lang="en-US" sz="2800">
              <a:cs typeface="Calibri"/>
            </a:endParaRPr>
          </a:p>
          <a:p>
            <a:pPr marL="196850" indent="-233045">
              <a:lnSpc>
                <a:spcPct val="170000"/>
              </a:lnSpc>
              <a:buFont typeface="Arial"/>
              <a:buChar char="•"/>
            </a:pPr>
            <a:r>
              <a:rPr lang="en-GB" sz="2800" dirty="0">
                <a:cs typeface="Calibri"/>
              </a:rPr>
              <a:t>Leadership </a:t>
            </a:r>
            <a:endParaRPr lang="en-US" sz="2800">
              <a:cs typeface="Calibri"/>
            </a:endParaRPr>
          </a:p>
          <a:p>
            <a:pPr marL="196850" indent="-233045">
              <a:lnSpc>
                <a:spcPct val="170000"/>
              </a:lnSpc>
              <a:buFont typeface="Arial"/>
              <a:buChar char="•"/>
            </a:pPr>
            <a:r>
              <a:rPr lang="en-GB" sz="2800" dirty="0">
                <a:cs typeface="Calibri"/>
              </a:rPr>
              <a:t>Education Reform</a:t>
            </a:r>
          </a:p>
          <a:p>
            <a:pPr marL="196850" indent="-233045">
              <a:lnSpc>
                <a:spcPct val="170000"/>
              </a:lnSpc>
              <a:buFont typeface="Arial"/>
              <a:buChar char="•"/>
            </a:pPr>
            <a:r>
              <a:rPr lang="en-GB" sz="2800" dirty="0">
                <a:cs typeface="Calibri"/>
              </a:rPr>
              <a:t>Legislative Reform</a:t>
            </a:r>
            <a:r>
              <a:rPr lang="en-GB" sz="2800" dirty="0">
                <a:latin typeface="Arial"/>
                <a:cs typeface="Arial"/>
              </a:rPr>
              <a:t> </a:t>
            </a:r>
            <a:endParaRPr lang="en-GB" sz="2800" dirty="0"/>
          </a:p>
        </p:txBody>
      </p:sp>
      <p:sp>
        <p:nvSpPr>
          <p:cNvPr id="6" name="TextBox 5">
            <a:extLst>
              <a:ext uri="{FF2B5EF4-FFF2-40B4-BE49-F238E27FC236}">
                <a16:creationId xmlns:a16="http://schemas.microsoft.com/office/drawing/2014/main" id="{A7049541-E8FF-5EA9-2A33-C8DBC2A0ED3F}"/>
              </a:ext>
            </a:extLst>
          </p:cNvPr>
          <p:cNvSpPr txBox="1"/>
          <p:nvPr/>
        </p:nvSpPr>
        <p:spPr>
          <a:xfrm>
            <a:off x="5174105" y="6260892"/>
            <a:ext cx="1831299" cy="381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2403334429"/>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375317" y="2089829"/>
            <a:ext cx="9144000" cy="2248526"/>
          </a:xfrm>
          <a:prstGeom prst="rect">
            <a:avLst/>
          </a:prstGeom>
          <a:gradFill>
            <a:gsLst>
              <a:gs pos="0">
                <a:srgbClr val="8488C4"/>
              </a:gs>
              <a:gs pos="18000">
                <a:srgbClr val="D4DEFF"/>
              </a:gs>
              <a:gs pos="69000">
                <a:srgbClr val="41C6CD"/>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t> </a:t>
            </a:r>
          </a:p>
        </p:txBody>
      </p:sp>
      <p:sp>
        <p:nvSpPr>
          <p:cNvPr id="3" name="Subtitle 2"/>
          <p:cNvSpPr>
            <a:spLocks noGrp="1"/>
          </p:cNvSpPr>
          <p:nvPr>
            <p:ph type="subTitle" idx="1"/>
          </p:nvPr>
        </p:nvSpPr>
        <p:spPr>
          <a:xfrm>
            <a:off x="1863706" y="2440899"/>
            <a:ext cx="7604144" cy="1430908"/>
          </a:xfrm>
        </p:spPr>
        <p:txBody>
          <a:bodyPr>
            <a:normAutofit/>
          </a:bodyPr>
          <a:lstStyle/>
          <a:p>
            <a:pPr algn="l"/>
            <a:r>
              <a:rPr lang="en-US" sz="4000" b="1">
                <a:solidFill>
                  <a:schemeClr val="bg1"/>
                </a:solidFill>
                <a:latin typeface=""/>
                <a:cs typeface="Gill Sans"/>
              </a:rPr>
              <a:t>	</a:t>
            </a:r>
          </a:p>
        </p:txBody>
      </p:sp>
      <p:sp>
        <p:nvSpPr>
          <p:cNvPr id="10" name="Subtitle 2"/>
          <p:cNvSpPr txBox="1">
            <a:spLocks/>
          </p:cNvSpPr>
          <p:nvPr/>
        </p:nvSpPr>
        <p:spPr>
          <a:xfrm>
            <a:off x="2256922" y="3519128"/>
            <a:ext cx="6400800" cy="196462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4000" b="1"/>
          </a:p>
        </p:txBody>
      </p:sp>
      <p:sp>
        <p:nvSpPr>
          <p:cNvPr id="12" name="Subtitle 2"/>
          <p:cNvSpPr txBox="1">
            <a:spLocks/>
          </p:cNvSpPr>
          <p:nvPr/>
        </p:nvSpPr>
        <p:spPr>
          <a:xfrm>
            <a:off x="1863706" y="4007710"/>
            <a:ext cx="6400800" cy="67007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655466" y="2493504"/>
            <a:ext cx="8516910" cy="2185214"/>
          </a:xfrm>
          <a:prstGeom prst="rect">
            <a:avLst/>
          </a:prstGeom>
          <a:noFill/>
        </p:spPr>
        <p:txBody>
          <a:bodyPr wrap="square" lIns="91440" tIns="45720" rIns="91440" bIns="45720" rtlCol="0" anchor="t">
            <a:spAutoFit/>
          </a:bodyPr>
          <a:lstStyle/>
          <a:p>
            <a:pPr algn="ctr"/>
            <a:r>
              <a:rPr lang="en-GB" sz="4400" b="1" dirty="0">
                <a:latin typeface="Arial"/>
                <a:cs typeface="Arial"/>
              </a:rPr>
              <a:t>How can you help us to grow the CLD Workforce?</a:t>
            </a:r>
            <a:endParaRPr lang="en-US" b="1" dirty="0">
              <a:cs typeface="Calibri" panose="020F0502020204030204"/>
            </a:endParaRPr>
          </a:p>
          <a:p>
            <a:endParaRPr lang="en-GB" sz="4800">
              <a:latin typeface="Arial" panose="020B0604020202020204" pitchFamily="34" charset="0"/>
              <a:cs typeface="Arial" panose="020B0604020202020204" pitchFamily="34" charset="0"/>
            </a:endParaRPr>
          </a:p>
        </p:txBody>
      </p:sp>
      <p:pic>
        <p:nvPicPr>
          <p:cNvPr id="8" name="Picture 7" descr="CLD_Colour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7841" y="252762"/>
            <a:ext cx="1014770" cy="961867"/>
          </a:xfrm>
          <a:prstGeom prst="rect">
            <a:avLst/>
          </a:prstGeom>
        </p:spPr>
      </p:pic>
      <p:sp>
        <p:nvSpPr>
          <p:cNvPr id="2" name="TextBox 1">
            <a:extLst>
              <a:ext uri="{FF2B5EF4-FFF2-40B4-BE49-F238E27FC236}">
                <a16:creationId xmlns:a16="http://schemas.microsoft.com/office/drawing/2014/main" id="{3A57556C-D2A4-91BA-B5EC-42D273515699}"/>
              </a:ext>
            </a:extLst>
          </p:cNvPr>
          <p:cNvSpPr txBox="1"/>
          <p:nvPr/>
        </p:nvSpPr>
        <p:spPr>
          <a:xfrm>
            <a:off x="4986728" y="5936105"/>
            <a:ext cx="1831299" cy="3818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112322301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D0DA-50CA-ECB2-9988-BF713E91C4E2}"/>
              </a:ext>
            </a:extLst>
          </p:cNvPr>
          <p:cNvSpPr>
            <a:spLocks noGrp="1"/>
          </p:cNvSpPr>
          <p:nvPr>
            <p:ph type="title"/>
          </p:nvPr>
        </p:nvSpPr>
        <p:spPr/>
        <p:txBody>
          <a:bodyPr/>
          <a:lstStyle/>
          <a:p>
            <a:r>
              <a:rPr lang="en-GB">
                <a:latin typeface="Arial"/>
                <a:cs typeface="Arial"/>
              </a:rPr>
              <a:t>Find out more...</a:t>
            </a:r>
            <a:endParaRPr lang="en-GB"/>
          </a:p>
        </p:txBody>
      </p:sp>
      <p:sp>
        <p:nvSpPr>
          <p:cNvPr id="5" name="TextBox 4">
            <a:extLst>
              <a:ext uri="{FF2B5EF4-FFF2-40B4-BE49-F238E27FC236}">
                <a16:creationId xmlns:a16="http://schemas.microsoft.com/office/drawing/2014/main" id="{1D84F45D-BA61-3BE0-DFC0-00D365829A6E}"/>
              </a:ext>
            </a:extLst>
          </p:cNvPr>
          <p:cNvSpPr txBox="1"/>
          <p:nvPr/>
        </p:nvSpPr>
        <p:spPr>
          <a:xfrm>
            <a:off x="6549259" y="2292568"/>
            <a:ext cx="49240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Calibri"/>
                <a:cs typeface="Calibri"/>
              </a:rPr>
              <a:t>All information from today's event will be on our I-develop learning platform.</a:t>
            </a:r>
          </a:p>
        </p:txBody>
      </p:sp>
      <p:pic>
        <p:nvPicPr>
          <p:cNvPr id="3" name="Picture 2" descr="A qr code with dots&#10;&#10;Description automatically generated">
            <a:extLst>
              <a:ext uri="{FF2B5EF4-FFF2-40B4-BE49-F238E27FC236}">
                <a16:creationId xmlns:a16="http://schemas.microsoft.com/office/drawing/2014/main" id="{3ADE3B03-6F6C-2747-0897-8C913DFBC8EE}"/>
              </a:ext>
            </a:extLst>
          </p:cNvPr>
          <p:cNvPicPr>
            <a:picLocks noChangeAspect="1"/>
          </p:cNvPicPr>
          <p:nvPr/>
        </p:nvPicPr>
        <p:blipFill>
          <a:blip r:embed="rId3"/>
          <a:stretch>
            <a:fillRect/>
          </a:stretch>
        </p:blipFill>
        <p:spPr>
          <a:xfrm>
            <a:off x="714531" y="1632679"/>
            <a:ext cx="4504544" cy="4454577"/>
          </a:xfrm>
          <a:prstGeom prst="rect">
            <a:avLst/>
          </a:prstGeom>
        </p:spPr>
      </p:pic>
      <p:pic>
        <p:nvPicPr>
          <p:cNvPr id="4" name="Picture 3" descr="A logo with a tree and text&#10;&#10;Description automatically generated">
            <a:extLst>
              <a:ext uri="{FF2B5EF4-FFF2-40B4-BE49-F238E27FC236}">
                <a16:creationId xmlns:a16="http://schemas.microsoft.com/office/drawing/2014/main" id="{75065574-07E2-7E1C-7A80-50FE1C452633}"/>
              </a:ext>
            </a:extLst>
          </p:cNvPr>
          <p:cNvPicPr>
            <a:picLocks noChangeAspect="1"/>
          </p:cNvPicPr>
          <p:nvPr/>
        </p:nvPicPr>
        <p:blipFill>
          <a:blip r:embed="rId4"/>
          <a:stretch>
            <a:fillRect/>
          </a:stretch>
        </p:blipFill>
        <p:spPr>
          <a:xfrm>
            <a:off x="7590332" y="4028529"/>
            <a:ext cx="2857500" cy="1724025"/>
          </a:xfrm>
          <a:prstGeom prst="rect">
            <a:avLst/>
          </a:prstGeom>
        </p:spPr>
      </p:pic>
      <p:sp>
        <p:nvSpPr>
          <p:cNvPr id="6" name="TextBox 5">
            <a:extLst>
              <a:ext uri="{FF2B5EF4-FFF2-40B4-BE49-F238E27FC236}">
                <a16:creationId xmlns:a16="http://schemas.microsoft.com/office/drawing/2014/main" id="{9BA09AF5-6DE6-498C-549E-4A59E33FFCAB}"/>
              </a:ext>
            </a:extLst>
          </p:cNvPr>
          <p:cNvSpPr txBox="1"/>
          <p:nvPr/>
        </p:nvSpPr>
        <p:spPr>
          <a:xfrm>
            <a:off x="5174105" y="6273384"/>
            <a:ext cx="18312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2309302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4D0DA-50CA-ECB2-9988-BF713E91C4E2}"/>
              </a:ext>
            </a:extLst>
          </p:cNvPr>
          <p:cNvSpPr>
            <a:spLocks noGrp="1"/>
          </p:cNvSpPr>
          <p:nvPr>
            <p:ph type="title"/>
          </p:nvPr>
        </p:nvSpPr>
        <p:spPr/>
        <p:txBody>
          <a:bodyPr/>
          <a:lstStyle/>
          <a:p>
            <a:r>
              <a:rPr lang="en-GB">
                <a:latin typeface="Arial"/>
                <a:cs typeface="Arial"/>
              </a:rPr>
              <a:t>Are you a member?</a:t>
            </a:r>
            <a:endParaRPr lang="en-GB"/>
          </a:p>
        </p:txBody>
      </p:sp>
      <p:sp>
        <p:nvSpPr>
          <p:cNvPr id="5" name="TextBox 4">
            <a:extLst>
              <a:ext uri="{FF2B5EF4-FFF2-40B4-BE49-F238E27FC236}">
                <a16:creationId xmlns:a16="http://schemas.microsoft.com/office/drawing/2014/main" id="{1D84F45D-BA61-3BE0-DFC0-00D365829A6E}"/>
              </a:ext>
            </a:extLst>
          </p:cNvPr>
          <p:cNvSpPr txBox="1"/>
          <p:nvPr/>
        </p:nvSpPr>
        <p:spPr>
          <a:xfrm>
            <a:off x="6549259" y="2292568"/>
            <a:ext cx="4924096"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cs typeface="Calibri"/>
              </a:rPr>
              <a:t>Scan the code to register your interest in becoming a member.</a:t>
            </a:r>
          </a:p>
          <a:p>
            <a:endParaRPr lang="en-GB" sz="2800">
              <a:cs typeface="Calibri"/>
            </a:endParaRPr>
          </a:p>
          <a:p>
            <a:r>
              <a:rPr lang="en-GB" sz="2800">
                <a:cs typeface="Calibri"/>
              </a:rPr>
              <a:t>Join us at the "</a:t>
            </a:r>
            <a:r>
              <a:rPr lang="en-GB" sz="2800" b="1">
                <a:cs typeface="Calibri"/>
              </a:rPr>
              <a:t>More Members, More Clout</a:t>
            </a:r>
            <a:r>
              <a:rPr lang="en-GB" sz="2800">
                <a:cs typeface="Calibri"/>
              </a:rPr>
              <a:t>" Registration Information session this afternoon 3-4pm!</a:t>
            </a:r>
          </a:p>
        </p:txBody>
      </p:sp>
      <p:pic>
        <p:nvPicPr>
          <p:cNvPr id="12" name="Picture 11" descr="A purple rectangular card with a qr code&#10;&#10;Description automatically generated">
            <a:extLst>
              <a:ext uri="{FF2B5EF4-FFF2-40B4-BE49-F238E27FC236}">
                <a16:creationId xmlns:a16="http://schemas.microsoft.com/office/drawing/2014/main" id="{612531BA-973C-3194-F5D1-4925B9A9D2BD}"/>
              </a:ext>
            </a:extLst>
          </p:cNvPr>
          <p:cNvPicPr>
            <a:picLocks noChangeAspect="1"/>
          </p:cNvPicPr>
          <p:nvPr/>
        </p:nvPicPr>
        <p:blipFill>
          <a:blip r:embed="rId3"/>
          <a:stretch>
            <a:fillRect/>
          </a:stretch>
        </p:blipFill>
        <p:spPr>
          <a:xfrm>
            <a:off x="1788826" y="1510079"/>
            <a:ext cx="3192904" cy="4674792"/>
          </a:xfrm>
          <a:prstGeom prst="rect">
            <a:avLst/>
          </a:prstGeom>
        </p:spPr>
      </p:pic>
      <p:sp>
        <p:nvSpPr>
          <p:cNvPr id="4" name="TextBox 3">
            <a:extLst>
              <a:ext uri="{FF2B5EF4-FFF2-40B4-BE49-F238E27FC236}">
                <a16:creationId xmlns:a16="http://schemas.microsoft.com/office/drawing/2014/main" id="{670C3FE4-5B50-93C3-5956-36954FBC55D9}"/>
              </a:ext>
            </a:extLst>
          </p:cNvPr>
          <p:cNvSpPr txBox="1"/>
          <p:nvPr/>
        </p:nvSpPr>
        <p:spPr>
          <a:xfrm>
            <a:off x="5203922" y="6269256"/>
            <a:ext cx="179664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dirty="0">
                <a:solidFill>
                  <a:srgbClr val="7030A0"/>
                </a:solidFill>
                <a:cs typeface="Calibri"/>
              </a:rPr>
              <a:t>#CLDSCConf2023</a:t>
            </a:r>
            <a:endParaRPr lang="en-GB" b="1" dirty="0">
              <a:solidFill>
                <a:srgbClr val="7030A0"/>
              </a:solidFill>
            </a:endParaRPr>
          </a:p>
        </p:txBody>
      </p:sp>
    </p:spTree>
    <p:extLst>
      <p:ext uri="{BB962C8B-B14F-4D97-AF65-F5344CB8AC3E}">
        <p14:creationId xmlns:p14="http://schemas.microsoft.com/office/powerpoint/2010/main" val="135255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40163C-B341-EEB8-907C-954FB2A4B341}"/>
              </a:ext>
            </a:extLst>
          </p:cNvPr>
          <p:cNvSpPr txBox="1"/>
          <p:nvPr/>
        </p:nvSpPr>
        <p:spPr>
          <a:xfrm>
            <a:off x="827687" y="2738666"/>
            <a:ext cx="6828172"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ea typeface="+mn-lt"/>
                <a:cs typeface="+mn-lt"/>
              </a:rPr>
              <a:t>CLD Standards Council Scotland</a:t>
            </a:r>
            <a:r>
              <a:rPr lang="en-GB" sz="2800" dirty="0">
                <a:ea typeface="+mn-lt"/>
                <a:cs typeface="+mn-lt"/>
              </a:rPr>
              <a:t> </a:t>
            </a:r>
            <a:endParaRPr lang="en-US" sz="2800" dirty="0">
              <a:ea typeface="+mn-lt"/>
              <a:cs typeface="+mn-lt"/>
            </a:endParaRPr>
          </a:p>
          <a:p>
            <a:r>
              <a:rPr lang="en-GB" sz="2800" dirty="0">
                <a:ea typeface="+mn-lt"/>
                <a:cs typeface="+mn-lt"/>
              </a:rPr>
              <a:t>The Optima </a:t>
            </a:r>
          </a:p>
          <a:p>
            <a:r>
              <a:rPr lang="en-GB" sz="2800" dirty="0">
                <a:ea typeface="+mn-lt"/>
                <a:cs typeface="+mn-lt"/>
              </a:rPr>
              <a:t>58 Robertson Street </a:t>
            </a:r>
          </a:p>
          <a:p>
            <a:r>
              <a:rPr lang="en-GB" sz="2800" dirty="0">
                <a:ea typeface="+mn-lt"/>
                <a:cs typeface="+mn-lt"/>
              </a:rPr>
              <a:t>Glasgow G2 8DU </a:t>
            </a:r>
          </a:p>
          <a:p>
            <a:r>
              <a:rPr lang="en-GB" sz="2800" b="1" dirty="0">
                <a:ea typeface="+mn-lt"/>
                <a:cs typeface="+mn-lt"/>
              </a:rPr>
              <a:t>T   0131 244 3444</a:t>
            </a:r>
            <a:br>
              <a:rPr lang="en-GB" sz="2800" b="1" dirty="0">
                <a:ea typeface="+mn-lt"/>
                <a:cs typeface="+mn-lt"/>
              </a:rPr>
            </a:br>
            <a:r>
              <a:rPr lang="en-GB" sz="2800" b="1" dirty="0">
                <a:ea typeface="+mn-lt"/>
                <a:cs typeface="+mn-lt"/>
              </a:rPr>
              <a:t>E  </a:t>
            </a:r>
            <a:r>
              <a:rPr lang="en-GB" sz="2800" dirty="0">
                <a:ea typeface="+mn-lt"/>
                <a:cs typeface="+mn-lt"/>
                <a:hlinkClick r:id="rId2"/>
              </a:rPr>
              <a:t>contact@cldstandardscouncil.org.uk</a:t>
            </a:r>
            <a:endParaRPr lang="en-GB" sz="2800" dirty="0">
              <a:ea typeface="+mn-lt"/>
              <a:cs typeface="+mn-lt"/>
            </a:endParaRPr>
          </a:p>
          <a:p>
            <a:pPr algn="l"/>
            <a:endParaRPr lang="en-GB" dirty="0">
              <a:cs typeface="Calibri"/>
            </a:endParaRPr>
          </a:p>
        </p:txBody>
      </p:sp>
      <p:pic>
        <p:nvPicPr>
          <p:cNvPr id="3" name="Picture 2" descr="A qr code with a star in the center&#10;&#10;Description automatically generated">
            <a:extLst>
              <a:ext uri="{FF2B5EF4-FFF2-40B4-BE49-F238E27FC236}">
                <a16:creationId xmlns:a16="http://schemas.microsoft.com/office/drawing/2014/main" id="{43AA408E-6BD1-3196-5371-BDD3C9166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753" y="2662518"/>
            <a:ext cx="3218329" cy="3218329"/>
          </a:xfrm>
          <a:prstGeom prst="rect">
            <a:avLst/>
          </a:prstGeom>
        </p:spPr>
      </p:pic>
      <p:sp>
        <p:nvSpPr>
          <p:cNvPr id="4" name="TextBox 3">
            <a:extLst>
              <a:ext uri="{FF2B5EF4-FFF2-40B4-BE49-F238E27FC236}">
                <a16:creationId xmlns:a16="http://schemas.microsoft.com/office/drawing/2014/main" id="{B7562602-19A5-1421-A09F-59CB26E90B5A}"/>
              </a:ext>
            </a:extLst>
          </p:cNvPr>
          <p:cNvSpPr txBox="1"/>
          <p:nvPr/>
        </p:nvSpPr>
        <p:spPr>
          <a:xfrm>
            <a:off x="7859805" y="1353671"/>
            <a:ext cx="3626223" cy="1384995"/>
          </a:xfrm>
          <a:prstGeom prst="rect">
            <a:avLst/>
          </a:prstGeom>
          <a:noFill/>
        </p:spPr>
        <p:txBody>
          <a:bodyPr wrap="square" rtlCol="0">
            <a:spAutoFit/>
          </a:bodyPr>
          <a:lstStyle/>
          <a:p>
            <a:pPr algn="ctr"/>
            <a:r>
              <a:rPr lang="en-GB" sz="2800" b="1" dirty="0">
                <a:solidFill>
                  <a:srgbClr val="7030A0"/>
                </a:solidFill>
              </a:rPr>
              <a:t>Scan the code to access our website and social channels</a:t>
            </a:r>
          </a:p>
        </p:txBody>
      </p:sp>
      <p:sp>
        <p:nvSpPr>
          <p:cNvPr id="2" name="TextBox 1">
            <a:extLst>
              <a:ext uri="{FF2B5EF4-FFF2-40B4-BE49-F238E27FC236}">
                <a16:creationId xmlns:a16="http://schemas.microsoft.com/office/drawing/2014/main" id="{922554E5-EC44-676E-F6A7-5F0B03060790}"/>
              </a:ext>
            </a:extLst>
          </p:cNvPr>
          <p:cNvSpPr txBox="1"/>
          <p:nvPr/>
        </p:nvSpPr>
        <p:spPr>
          <a:xfrm>
            <a:off x="4724400" y="611099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106021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3577-4859-029C-F51E-EDA8053936C2}"/>
              </a:ext>
            </a:extLst>
          </p:cNvPr>
          <p:cNvSpPr>
            <a:spLocks noGrp="1"/>
          </p:cNvSpPr>
          <p:nvPr>
            <p:ph type="title"/>
          </p:nvPr>
        </p:nvSpPr>
        <p:spPr/>
        <p:txBody>
          <a:bodyPr/>
          <a:lstStyle/>
          <a:p>
            <a:r>
              <a:rPr lang="en-GB" err="1"/>
              <a:t>CLDSC</a:t>
            </a:r>
            <a:r>
              <a:rPr lang="en-GB"/>
              <a:t> – who are we? </a:t>
            </a:r>
          </a:p>
        </p:txBody>
      </p:sp>
      <p:sp>
        <p:nvSpPr>
          <p:cNvPr id="3" name="Content Placeholder 2">
            <a:extLst>
              <a:ext uri="{FF2B5EF4-FFF2-40B4-BE49-F238E27FC236}">
                <a16:creationId xmlns:a16="http://schemas.microsoft.com/office/drawing/2014/main" id="{708E9E13-FFDE-D322-7ABF-6D35C22BF4FA}"/>
              </a:ext>
            </a:extLst>
          </p:cNvPr>
          <p:cNvSpPr>
            <a:spLocks noGrp="1"/>
          </p:cNvSpPr>
          <p:nvPr>
            <p:ph idx="1"/>
          </p:nvPr>
        </p:nvSpPr>
        <p:spPr>
          <a:xfrm>
            <a:off x="838200" y="1703179"/>
            <a:ext cx="10515600" cy="3314520"/>
          </a:xfrm>
        </p:spPr>
        <p:txBody>
          <a:bodyPr vert="horz" lIns="91440" tIns="45720" rIns="91440" bIns="45720" rtlCol="0" anchor="t">
            <a:normAutofit lnSpcReduction="10000"/>
          </a:bodyPr>
          <a:lstStyle/>
          <a:p>
            <a:pPr marL="0" indent="0">
              <a:buNone/>
            </a:pPr>
            <a:endParaRPr lang="en-GB"/>
          </a:p>
          <a:p>
            <a:pPr marL="285750" indent="-285750"/>
            <a:r>
              <a:rPr lang="en-GB" dirty="0">
                <a:latin typeface="Calibri"/>
                <a:cs typeface="Arial"/>
              </a:rPr>
              <a:t>Established in 2008 by Scottish Ministers. </a:t>
            </a:r>
          </a:p>
          <a:p>
            <a:pPr marL="285750" indent="-285750"/>
            <a:r>
              <a:rPr lang="en-GB" dirty="0">
                <a:latin typeface="Calibri"/>
                <a:cs typeface="Arial"/>
              </a:rPr>
              <a:t>Represents CLD practitioners who work in: </a:t>
            </a:r>
            <a:endParaRPr lang="en-GB" dirty="0">
              <a:solidFill>
                <a:srgbClr val="000000"/>
              </a:solidFill>
              <a:latin typeface="Calibri"/>
            </a:endParaRPr>
          </a:p>
          <a:p>
            <a:pPr marL="742950" lvl="1" indent="-285750"/>
            <a:r>
              <a:rPr lang="en-GB" b="1" dirty="0">
                <a:solidFill>
                  <a:srgbClr val="7030A0"/>
                </a:solidFill>
                <a:latin typeface="Calibri"/>
                <a:cs typeface="Arial"/>
              </a:rPr>
              <a:t>Adult Learning</a:t>
            </a:r>
            <a:r>
              <a:rPr lang="en-GB" dirty="0">
                <a:latin typeface="Calibri"/>
                <a:cs typeface="Arial"/>
              </a:rPr>
              <a:t> (including literacies &amp; numeracies and ESOL) </a:t>
            </a:r>
            <a:endParaRPr lang="en-GB" dirty="0">
              <a:solidFill>
                <a:srgbClr val="000000"/>
              </a:solidFill>
              <a:latin typeface="Calibri"/>
            </a:endParaRPr>
          </a:p>
          <a:p>
            <a:pPr marL="742950" lvl="1" indent="-285750"/>
            <a:r>
              <a:rPr lang="en-GB" b="1" dirty="0">
                <a:solidFill>
                  <a:srgbClr val="7030A0"/>
                </a:solidFill>
                <a:latin typeface="Calibri"/>
                <a:cs typeface="Arial"/>
              </a:rPr>
              <a:t>Community Development</a:t>
            </a:r>
            <a:r>
              <a:rPr lang="en-GB" dirty="0">
                <a:latin typeface="Calibri"/>
                <a:cs typeface="Arial"/>
              </a:rPr>
              <a:t> </a:t>
            </a:r>
            <a:endParaRPr lang="en-GB" dirty="0">
              <a:solidFill>
                <a:srgbClr val="000000"/>
              </a:solidFill>
              <a:latin typeface="Calibri"/>
            </a:endParaRPr>
          </a:p>
          <a:p>
            <a:pPr marL="742950" lvl="1" indent="-285750"/>
            <a:r>
              <a:rPr lang="en-GB" b="1" dirty="0">
                <a:solidFill>
                  <a:srgbClr val="7030A0"/>
                </a:solidFill>
                <a:latin typeface="Calibri"/>
                <a:cs typeface="Arial"/>
              </a:rPr>
              <a:t>Youth Work</a:t>
            </a:r>
            <a:endParaRPr lang="en-GB" dirty="0">
              <a:latin typeface="Calibri"/>
            </a:endParaRPr>
          </a:p>
          <a:p>
            <a:pPr marL="285750" indent="-285750"/>
            <a:r>
              <a:rPr lang="en-GB" dirty="0">
                <a:latin typeface="Calibri"/>
                <a:cs typeface="Arial"/>
              </a:rPr>
              <a:t>Chair appointed by Scottish Ministers.  Our current chair is Alan Sherry OBE. </a:t>
            </a:r>
            <a:endParaRPr lang="en-GB" dirty="0">
              <a:latin typeface="Calibri"/>
            </a:endParaRPr>
          </a:p>
          <a:p>
            <a:endParaRPr lang="en-GB"/>
          </a:p>
        </p:txBody>
      </p:sp>
      <p:sp>
        <p:nvSpPr>
          <p:cNvPr id="4" name="TextBox 3">
            <a:extLst>
              <a:ext uri="{FF2B5EF4-FFF2-40B4-BE49-F238E27FC236}">
                <a16:creationId xmlns:a16="http://schemas.microsoft.com/office/drawing/2014/main" id="{C4032574-9EE1-298F-D74A-C586811556B6}"/>
              </a:ext>
            </a:extLst>
          </p:cNvPr>
          <p:cNvSpPr txBox="1"/>
          <p:nvPr/>
        </p:nvSpPr>
        <p:spPr>
          <a:xfrm>
            <a:off x="1617689" y="5234064"/>
            <a:ext cx="89516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7030A0"/>
                </a:solidFill>
                <a:latin typeface="Calibri"/>
                <a:cs typeface="Arial"/>
              </a:rPr>
              <a:t>Only professional body for CLD in the world!</a:t>
            </a:r>
            <a:endParaRPr lang="en-US" sz="3600" dirty="0">
              <a:solidFill>
                <a:srgbClr val="000000"/>
              </a:solidFill>
              <a:latin typeface="Calibri"/>
              <a:cs typeface="Calibri" panose="020F0502020204030204"/>
            </a:endParaRPr>
          </a:p>
        </p:txBody>
      </p:sp>
      <p:sp>
        <p:nvSpPr>
          <p:cNvPr id="5" name="TextBox 4">
            <a:extLst>
              <a:ext uri="{FF2B5EF4-FFF2-40B4-BE49-F238E27FC236}">
                <a16:creationId xmlns:a16="http://schemas.microsoft.com/office/drawing/2014/main" id="{B0FB427E-3DAB-9A62-95A1-FF7B48A76CE1}"/>
              </a:ext>
            </a:extLst>
          </p:cNvPr>
          <p:cNvSpPr txBox="1"/>
          <p:nvPr/>
        </p:nvSpPr>
        <p:spPr>
          <a:xfrm>
            <a:off x="5174105" y="6198433"/>
            <a:ext cx="18437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cs typeface="Calibri"/>
              </a:rPr>
              <a:t>#CLDSCConf2023</a:t>
            </a:r>
            <a:endParaRPr lang="en-GB"/>
          </a:p>
        </p:txBody>
      </p:sp>
    </p:spTree>
    <p:extLst>
      <p:ext uri="{BB962C8B-B14F-4D97-AF65-F5344CB8AC3E}">
        <p14:creationId xmlns:p14="http://schemas.microsoft.com/office/powerpoint/2010/main" val="2955495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3577-4859-029C-F51E-EDA8053936C2}"/>
              </a:ext>
            </a:extLst>
          </p:cNvPr>
          <p:cNvSpPr>
            <a:spLocks noGrp="1"/>
          </p:cNvSpPr>
          <p:nvPr>
            <p:ph type="title"/>
          </p:nvPr>
        </p:nvSpPr>
        <p:spPr/>
        <p:txBody>
          <a:bodyPr/>
          <a:lstStyle/>
          <a:p>
            <a:r>
              <a:rPr lang="en-GB" err="1"/>
              <a:t>CLDSC</a:t>
            </a:r>
            <a:r>
              <a:rPr lang="en-GB"/>
              <a:t> – who are we? </a:t>
            </a:r>
          </a:p>
        </p:txBody>
      </p:sp>
      <p:sp>
        <p:nvSpPr>
          <p:cNvPr id="3" name="Content Placeholder 2">
            <a:extLst>
              <a:ext uri="{FF2B5EF4-FFF2-40B4-BE49-F238E27FC236}">
                <a16:creationId xmlns:a16="http://schemas.microsoft.com/office/drawing/2014/main" id="{708E9E13-FFDE-D322-7ABF-6D35C22BF4FA}"/>
              </a:ext>
            </a:extLst>
          </p:cNvPr>
          <p:cNvSpPr>
            <a:spLocks noGrp="1"/>
          </p:cNvSpPr>
          <p:nvPr>
            <p:ph idx="1"/>
          </p:nvPr>
        </p:nvSpPr>
        <p:spPr/>
        <p:txBody>
          <a:bodyPr vert="horz" lIns="91440" tIns="45720" rIns="91440" bIns="45720" rtlCol="0" anchor="t">
            <a:normAutofit lnSpcReduction="10000"/>
          </a:bodyPr>
          <a:lstStyle/>
          <a:p>
            <a:pPr marL="0" indent="0">
              <a:buNone/>
            </a:pPr>
            <a:r>
              <a:rPr lang="en-GB" b="1" dirty="0">
                <a:solidFill>
                  <a:srgbClr val="7030A0"/>
                </a:solidFill>
                <a:latin typeface="Calibri"/>
                <a:cs typeface="Arial"/>
              </a:rPr>
              <a:t>Vision</a:t>
            </a:r>
            <a:r>
              <a:rPr lang="en-GB" dirty="0">
                <a:latin typeface="Calibri"/>
                <a:cs typeface="Arial"/>
              </a:rPr>
              <a:t> </a:t>
            </a:r>
            <a:endParaRPr lang="en-US" dirty="0"/>
          </a:p>
          <a:p>
            <a:pPr marL="0" indent="0">
              <a:buNone/>
            </a:pPr>
            <a:r>
              <a:rPr lang="en-GB" dirty="0">
                <a:latin typeface="Calibri"/>
                <a:cs typeface="Arial"/>
              </a:rPr>
              <a:t>That the communities and people of Scotland are served by CLD practitioners that are recognised as competent, confident and committed to equality, empowerment and life-wide learning for all.</a:t>
            </a:r>
            <a:endParaRPr lang="en-US"/>
          </a:p>
          <a:p>
            <a:endParaRPr lang="en-GB" dirty="0">
              <a:latin typeface="Calibri"/>
            </a:endParaRPr>
          </a:p>
          <a:p>
            <a:pPr marL="0" indent="0">
              <a:buNone/>
            </a:pPr>
            <a:r>
              <a:rPr lang="en-GB" b="1" dirty="0">
                <a:solidFill>
                  <a:srgbClr val="7030A0"/>
                </a:solidFill>
                <a:latin typeface="Calibri"/>
                <a:cs typeface="Arial"/>
              </a:rPr>
              <a:t>Mission</a:t>
            </a:r>
            <a:endParaRPr lang="en-GB" dirty="0">
              <a:latin typeface="Calibri"/>
              <a:cs typeface="Arial"/>
            </a:endParaRPr>
          </a:p>
          <a:p>
            <a:pPr marL="0" indent="0">
              <a:buNone/>
            </a:pPr>
            <a:r>
              <a:rPr lang="en-GB" dirty="0">
                <a:latin typeface="Calibri"/>
                <a:cs typeface="Arial"/>
              </a:rPr>
              <a:t>To drive high standards of professional practice in the CLD sector by the approval of professional learning, the registration of practitioners and the enabling of professional development, working with our members to be a voice for the profession.</a:t>
            </a:r>
            <a:endParaRPr lang="en-GB"/>
          </a:p>
          <a:p>
            <a:endParaRPr lang="en-GB"/>
          </a:p>
          <a:p>
            <a:pPr marL="285750" indent="-285750">
              <a:buFont typeface="Arial" panose="020B0604020202020204" pitchFamily="34" charset="0"/>
              <a:buChar char="•"/>
            </a:pPr>
            <a:endParaRPr lang="en-GB"/>
          </a:p>
          <a:p>
            <a:endParaRPr lang="en-GB"/>
          </a:p>
        </p:txBody>
      </p:sp>
      <p:sp>
        <p:nvSpPr>
          <p:cNvPr id="4" name="TextBox 3">
            <a:extLst>
              <a:ext uri="{FF2B5EF4-FFF2-40B4-BE49-F238E27FC236}">
                <a16:creationId xmlns:a16="http://schemas.microsoft.com/office/drawing/2014/main" id="{CB191D1D-D401-6963-86C0-46DFBE4E9BDC}"/>
              </a:ext>
            </a:extLst>
          </p:cNvPr>
          <p:cNvSpPr txBox="1"/>
          <p:nvPr/>
        </p:nvSpPr>
        <p:spPr>
          <a:xfrm>
            <a:off x="5174105" y="6360826"/>
            <a:ext cx="18437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151178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A7BE8-2CFE-35AD-0F83-41F743CA5E33}"/>
              </a:ext>
            </a:extLst>
          </p:cNvPr>
          <p:cNvSpPr>
            <a:spLocks noGrp="1"/>
          </p:cNvSpPr>
          <p:nvPr>
            <p:ph type="title"/>
          </p:nvPr>
        </p:nvSpPr>
        <p:spPr/>
        <p:txBody>
          <a:bodyPr/>
          <a:lstStyle/>
          <a:p>
            <a:r>
              <a:rPr lang="en-GB" err="1"/>
              <a:t>CLDSC</a:t>
            </a:r>
            <a:r>
              <a:rPr lang="en-GB"/>
              <a:t> – who are we?</a:t>
            </a:r>
          </a:p>
        </p:txBody>
      </p:sp>
      <p:sp>
        <p:nvSpPr>
          <p:cNvPr id="3" name="Content Placeholder 2">
            <a:extLst>
              <a:ext uri="{FF2B5EF4-FFF2-40B4-BE49-F238E27FC236}">
                <a16:creationId xmlns:a16="http://schemas.microsoft.com/office/drawing/2014/main" id="{4E114FE1-748B-7011-9429-6DF00ED4F2A6}"/>
              </a:ext>
            </a:extLst>
          </p:cNvPr>
          <p:cNvSpPr>
            <a:spLocks noGrp="1"/>
          </p:cNvSpPr>
          <p:nvPr>
            <p:ph idx="1"/>
          </p:nvPr>
        </p:nvSpPr>
        <p:spPr>
          <a:xfrm>
            <a:off x="688298" y="1690688"/>
            <a:ext cx="10515600" cy="4988420"/>
          </a:xfrm>
        </p:spPr>
        <p:txBody>
          <a:bodyPr vert="horz" lIns="91440" tIns="45720" rIns="91440" bIns="45720" rtlCol="0" anchor="t">
            <a:normAutofit fontScale="85000" lnSpcReduction="20000"/>
          </a:bodyPr>
          <a:lstStyle/>
          <a:p>
            <a:pPr marL="0" indent="0">
              <a:buNone/>
            </a:pPr>
            <a:endParaRPr lang="en-GB" dirty="0">
              <a:solidFill>
                <a:srgbClr val="000000"/>
              </a:solidFill>
              <a:latin typeface="Calibri"/>
            </a:endParaRPr>
          </a:p>
          <a:p>
            <a:pPr lvl="1"/>
            <a:r>
              <a:rPr lang="en-GB" sz="2800" dirty="0">
                <a:latin typeface="Calibri"/>
                <a:cs typeface="Arial"/>
              </a:rPr>
              <a:t>Deliver, maintain and further develop a professional Approvals structure for qualifications, courses and development opportunities for everyone involved in CLD</a:t>
            </a:r>
          </a:p>
          <a:p>
            <a:pPr marL="457200" lvl="1" indent="0">
              <a:buNone/>
            </a:pPr>
            <a:endParaRPr lang="en-GB" sz="2800" dirty="0">
              <a:latin typeface="Calibri"/>
              <a:cs typeface="Arial"/>
            </a:endParaRPr>
          </a:p>
          <a:p>
            <a:pPr lvl="1"/>
            <a:r>
              <a:rPr lang="en-GB" sz="2800" dirty="0">
                <a:latin typeface="Calibri"/>
                <a:cs typeface="Arial"/>
              </a:rPr>
              <a:t>Maintain and develop the Registration system and establish members’ services for practitioners delivering and active in CLD</a:t>
            </a:r>
          </a:p>
          <a:p>
            <a:pPr lvl="1"/>
            <a:endParaRPr lang="en-GB" sz="2800" dirty="0">
              <a:latin typeface="Calibri"/>
              <a:cs typeface="Arial"/>
            </a:endParaRPr>
          </a:p>
          <a:p>
            <a:pPr lvl="1"/>
            <a:r>
              <a:rPr lang="en-GB" sz="2800" dirty="0">
                <a:latin typeface="Calibri"/>
                <a:cs typeface="Arial"/>
              </a:rPr>
              <a:t>Maintain and develop models of Profession Learning and training opportunities for CLD practitioners</a:t>
            </a:r>
          </a:p>
          <a:p>
            <a:pPr lvl="1"/>
            <a:endParaRPr lang="en-GB" sz="2800" dirty="0">
              <a:latin typeface="Calibri"/>
              <a:cs typeface="Arial"/>
            </a:endParaRPr>
          </a:p>
          <a:p>
            <a:pPr lvl="1"/>
            <a:r>
              <a:rPr lang="en-GB" sz="2800" dirty="0">
                <a:latin typeface="Calibri"/>
                <a:cs typeface="Arial"/>
              </a:rPr>
              <a:t>Improve and develop our organisational capability</a:t>
            </a:r>
          </a:p>
          <a:p>
            <a:pPr marL="457200" lvl="1" indent="0">
              <a:buNone/>
            </a:pPr>
            <a:endParaRPr lang="en-GB" sz="2800" dirty="0">
              <a:latin typeface="Calibri"/>
              <a:cs typeface="Arial"/>
            </a:endParaRPr>
          </a:p>
          <a:p>
            <a:pPr lvl="1"/>
            <a:r>
              <a:rPr lang="en-GB" sz="2800" dirty="0">
                <a:latin typeface="Calibri"/>
                <a:cs typeface="Arial"/>
              </a:rPr>
              <a:t>Lead and contribute to relevant CLD policy and workforce information services.</a:t>
            </a:r>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p:txBody>
      </p:sp>
      <p:sp>
        <p:nvSpPr>
          <p:cNvPr id="4" name="TextBox 3">
            <a:extLst>
              <a:ext uri="{FF2B5EF4-FFF2-40B4-BE49-F238E27FC236}">
                <a16:creationId xmlns:a16="http://schemas.microsoft.com/office/drawing/2014/main" id="{3B650853-601A-2349-B78C-5123C2C4C6B8}"/>
              </a:ext>
            </a:extLst>
          </p:cNvPr>
          <p:cNvSpPr txBox="1"/>
          <p:nvPr/>
        </p:nvSpPr>
        <p:spPr>
          <a:xfrm>
            <a:off x="993098" y="1555229"/>
            <a:ext cx="378001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solidFill>
                  <a:srgbClr val="7030A0"/>
                </a:solidFill>
                <a:cs typeface="Calibri"/>
              </a:rPr>
              <a:t>5 strategic priorities</a:t>
            </a:r>
            <a:endParaRPr lang="en-GB" sz="2800" b="1" dirty="0">
              <a:solidFill>
                <a:srgbClr val="7030A0"/>
              </a:solidFill>
            </a:endParaRPr>
          </a:p>
        </p:txBody>
      </p:sp>
      <p:sp>
        <p:nvSpPr>
          <p:cNvPr id="5" name="TextBox 4">
            <a:extLst>
              <a:ext uri="{FF2B5EF4-FFF2-40B4-BE49-F238E27FC236}">
                <a16:creationId xmlns:a16="http://schemas.microsoft.com/office/drawing/2014/main" id="{53330FBB-275B-B1BC-B779-D3819595BFD5}"/>
              </a:ext>
            </a:extLst>
          </p:cNvPr>
          <p:cNvSpPr txBox="1"/>
          <p:nvPr/>
        </p:nvSpPr>
        <p:spPr>
          <a:xfrm>
            <a:off x="5186597" y="6310859"/>
            <a:ext cx="18063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cs typeface="Calibri"/>
              </a:rPr>
              <a:t>#CLDSCConf2023</a:t>
            </a:r>
            <a:endParaRPr lang="en-GB"/>
          </a:p>
        </p:txBody>
      </p:sp>
    </p:spTree>
    <p:extLst>
      <p:ext uri="{BB962C8B-B14F-4D97-AF65-F5344CB8AC3E}">
        <p14:creationId xmlns:p14="http://schemas.microsoft.com/office/powerpoint/2010/main" val="3937421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6433458"/>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solidFill>
                  <a:prstClr val="white"/>
                </a:solidFill>
              </a:rPr>
              <a:t> </a:t>
            </a:r>
          </a:p>
        </p:txBody>
      </p:sp>
      <p:sp>
        <p:nvSpPr>
          <p:cNvPr id="4" name="Title 3"/>
          <p:cNvSpPr>
            <a:spLocks noGrp="1"/>
          </p:cNvSpPr>
          <p:nvPr>
            <p:ph type="title"/>
          </p:nvPr>
        </p:nvSpPr>
        <p:spPr>
          <a:xfrm>
            <a:off x="890535" y="247942"/>
            <a:ext cx="8229600" cy="1143000"/>
          </a:xfrm>
        </p:spPr>
        <p:txBody>
          <a:bodyPr>
            <a:normAutofit/>
          </a:bodyPr>
          <a:lstStyle/>
          <a:p>
            <a:pPr algn="l"/>
            <a:r>
              <a:rPr lang="en-GB" b="1" dirty="0">
                <a:solidFill>
                  <a:srgbClr val="7030A0"/>
                </a:solidFill>
                <a:latin typeface="Arial"/>
                <a:cs typeface="Arial"/>
              </a:rPr>
              <a:t>CLD in Scotland</a:t>
            </a:r>
          </a:p>
        </p:txBody>
      </p:sp>
      <p:sp>
        <p:nvSpPr>
          <p:cNvPr id="5" name="Content Placeholder 4"/>
          <p:cNvSpPr>
            <a:spLocks noGrp="1"/>
          </p:cNvSpPr>
          <p:nvPr>
            <p:ph idx="1"/>
          </p:nvPr>
        </p:nvSpPr>
        <p:spPr>
          <a:xfrm>
            <a:off x="210107" y="1390215"/>
            <a:ext cx="5066432" cy="4978192"/>
          </a:xfrm>
        </p:spPr>
        <p:txBody>
          <a:bodyPr vert="horz" lIns="91440" tIns="45720" rIns="91440" bIns="45720" rtlCol="0" anchor="t">
            <a:noAutofit/>
          </a:bodyPr>
          <a:lstStyle/>
          <a:p>
            <a:pPr marL="0" indent="0">
              <a:buNone/>
            </a:pPr>
            <a:r>
              <a:rPr lang="en-GB" sz="1800" b="1" dirty="0">
                <a:latin typeface="Calibri"/>
                <a:cs typeface="Arial"/>
              </a:rPr>
              <a:t>Ministerial Support / Portfolio</a:t>
            </a:r>
          </a:p>
          <a:p>
            <a:r>
              <a:rPr lang="en-GB" sz="1800" dirty="0">
                <a:latin typeface="Calibri"/>
                <a:cs typeface="Arial"/>
              </a:rPr>
              <a:t>Mr Graeme Dey MSP, Minister for Higher and Further Education; and Minister for Veterans</a:t>
            </a:r>
          </a:p>
          <a:p>
            <a:r>
              <a:rPr lang="en-GB" sz="1800" dirty="0">
                <a:latin typeface="Calibri"/>
                <a:cs typeface="Arial"/>
              </a:rPr>
              <a:t>Tom Arthur MSP, Minister for Public Finance, Planning and Community Wealth</a:t>
            </a:r>
          </a:p>
          <a:p>
            <a:pPr marL="0" indent="0">
              <a:buNone/>
            </a:pPr>
            <a:r>
              <a:rPr lang="en-GB" sz="1800" b="1" dirty="0">
                <a:latin typeface="Calibri"/>
                <a:cs typeface="Arial"/>
              </a:rPr>
              <a:t>Legislation</a:t>
            </a:r>
            <a:r>
              <a:rPr lang="en-GB" sz="1800" dirty="0">
                <a:latin typeface="Calibri"/>
                <a:cs typeface="Arial"/>
              </a:rPr>
              <a:t> </a:t>
            </a:r>
            <a:endParaRPr lang="en-GB" sz="1800" dirty="0">
              <a:latin typeface="Calibri"/>
            </a:endParaRPr>
          </a:p>
          <a:p>
            <a:pPr marL="285750" indent="-285750"/>
            <a:r>
              <a:rPr lang="en-GB" sz="1800" dirty="0">
                <a:latin typeface="Calibri"/>
                <a:cs typeface="Arial"/>
              </a:rPr>
              <a:t>Education Scotland Act 1980 </a:t>
            </a:r>
            <a:endParaRPr lang="en-GB" sz="1800" dirty="0">
              <a:latin typeface="Calibri"/>
            </a:endParaRPr>
          </a:p>
          <a:p>
            <a:pPr marL="285750" indent="-285750"/>
            <a:r>
              <a:rPr lang="en-GB" sz="1800" dirty="0">
                <a:latin typeface="Calibri"/>
                <a:cs typeface="Arial"/>
                <a:hlinkClick r:id="rId3"/>
              </a:rPr>
              <a:t>The Requirements for Community Learning and Development (Scotland) Regulations 2013</a:t>
            </a:r>
            <a:r>
              <a:rPr lang="en-GB" sz="1800" dirty="0">
                <a:latin typeface="Calibri"/>
                <a:cs typeface="Arial"/>
              </a:rPr>
              <a:t> </a:t>
            </a:r>
            <a:endParaRPr lang="en-GB" sz="1800">
              <a:latin typeface="Calibri"/>
            </a:endParaRPr>
          </a:p>
          <a:p>
            <a:pPr marL="285750" indent="-285750"/>
            <a:r>
              <a:rPr lang="en-GB" sz="1800" dirty="0">
                <a:latin typeface="Calibri"/>
                <a:cs typeface="Arial"/>
              </a:rPr>
              <a:t>Community Empowerment Act 2015</a:t>
            </a:r>
          </a:p>
          <a:p>
            <a:pPr marL="285750" indent="-285750"/>
            <a:r>
              <a:rPr lang="en-GB" sz="1800" dirty="0">
                <a:latin typeface="Calibri"/>
                <a:cs typeface="Arial"/>
              </a:rPr>
              <a:t>Community Planning Partnerships 2001</a:t>
            </a:r>
            <a:endParaRPr lang="en-GB" dirty="0"/>
          </a:p>
          <a:p>
            <a:pPr marL="0" indent="0">
              <a:buNone/>
            </a:pPr>
            <a:r>
              <a:rPr lang="en-GB" sz="1800" b="1" dirty="0">
                <a:latin typeface="Calibri"/>
                <a:cs typeface="Arial"/>
              </a:rPr>
              <a:t>Policy</a:t>
            </a:r>
          </a:p>
          <a:p>
            <a:pPr marL="285750" indent="-285750"/>
            <a:r>
              <a:rPr lang="en-GB" sz="1800" dirty="0">
                <a:latin typeface="Calibri"/>
                <a:cs typeface="Arial"/>
              </a:rPr>
              <a:t>Adult Learning Strategy</a:t>
            </a:r>
            <a:endParaRPr lang="en-GB" dirty="0"/>
          </a:p>
          <a:p>
            <a:pPr marL="285750" indent="-285750"/>
            <a:r>
              <a:rPr lang="en-GB" sz="1800" dirty="0">
                <a:latin typeface="Calibri"/>
                <a:cs typeface="Arial"/>
              </a:rPr>
              <a:t>Youth Work Strategy</a:t>
            </a:r>
            <a:endParaRPr lang="en-GB" dirty="0">
              <a:latin typeface="Arial"/>
              <a:cs typeface="Arial"/>
            </a:endParaRPr>
          </a:p>
          <a:p>
            <a:pPr lvl="1"/>
            <a:endParaRPr lang="en-GB" sz="1800" dirty="0">
              <a:latin typeface="Calibri"/>
              <a:cs typeface="Arial"/>
            </a:endParaRPr>
          </a:p>
          <a:p>
            <a:pPr marL="457200" lvl="1" indent="0">
              <a:buNone/>
            </a:pPr>
            <a:endParaRPr lang="en-GB" sz="1800">
              <a:latin typeface="Calibri"/>
              <a:cs typeface="Arial"/>
            </a:endParaRPr>
          </a:p>
          <a:p>
            <a:pPr marL="0" indent="0">
              <a:buNone/>
            </a:pPr>
            <a:endParaRPr lang="en-GB" sz="1800" b="1">
              <a:latin typeface="Calibri"/>
              <a:cs typeface="Arial"/>
            </a:endParaRPr>
          </a:p>
        </p:txBody>
      </p:sp>
      <p:sp>
        <p:nvSpPr>
          <p:cNvPr id="2" name="TextBox 1">
            <a:extLst>
              <a:ext uri="{FF2B5EF4-FFF2-40B4-BE49-F238E27FC236}">
                <a16:creationId xmlns:a16="http://schemas.microsoft.com/office/drawing/2014/main" id="{02225F4A-4914-F286-31CB-2F99861EF120}"/>
              </a:ext>
            </a:extLst>
          </p:cNvPr>
          <p:cNvSpPr txBox="1"/>
          <p:nvPr/>
        </p:nvSpPr>
        <p:spPr>
          <a:xfrm>
            <a:off x="6020744" y="1467939"/>
            <a:ext cx="4336635" cy="36681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GB" b="1" dirty="0">
                <a:latin typeface="Calibri"/>
                <a:cs typeface="Arial"/>
              </a:rPr>
              <a:t>Inspection Model</a:t>
            </a:r>
            <a:endParaRPr lang="en-US" dirty="0">
              <a:latin typeface="Calibri"/>
              <a:cs typeface="Calibri"/>
            </a:endParaRPr>
          </a:p>
          <a:p>
            <a:pPr marL="457200" indent="285750">
              <a:lnSpc>
                <a:spcPct val="90000"/>
              </a:lnSpc>
              <a:spcBef>
                <a:spcPts val="1000"/>
              </a:spcBef>
              <a:buFont typeface="Arial"/>
              <a:buChar char="•"/>
            </a:pPr>
            <a:r>
              <a:rPr lang="en-GB" dirty="0">
                <a:latin typeface="Calibri"/>
                <a:cs typeface="Arial"/>
              </a:rPr>
              <a:t>How Good is Our CLD 4?</a:t>
            </a:r>
            <a:endParaRPr lang="en-US" dirty="0">
              <a:latin typeface="Calibri"/>
              <a:cs typeface="Arial"/>
            </a:endParaRPr>
          </a:p>
          <a:p>
            <a:pPr>
              <a:lnSpc>
                <a:spcPct val="90000"/>
              </a:lnSpc>
              <a:spcBef>
                <a:spcPts val="1000"/>
              </a:spcBef>
            </a:pPr>
            <a:r>
              <a:rPr lang="en-GB" b="1" dirty="0">
                <a:latin typeface="Calibri"/>
                <a:cs typeface="Arial"/>
              </a:rPr>
              <a:t>Education Scotland</a:t>
            </a:r>
            <a:endParaRPr lang="en-US" dirty="0">
              <a:latin typeface="Calibri"/>
              <a:ea typeface="+mn-lt"/>
              <a:cs typeface="+mn-lt"/>
            </a:endParaRPr>
          </a:p>
          <a:p>
            <a:pPr marL="742950" lvl="1" indent="-285750">
              <a:lnSpc>
                <a:spcPct val="90000"/>
              </a:lnSpc>
              <a:spcBef>
                <a:spcPts val="500"/>
              </a:spcBef>
              <a:buFont typeface="Arial"/>
              <a:buChar char="•"/>
            </a:pPr>
            <a:r>
              <a:rPr lang="en-GB" dirty="0">
                <a:latin typeface="Calibri"/>
                <a:cs typeface="Arial"/>
              </a:rPr>
              <a:t>Improvement and Quality Management</a:t>
            </a:r>
            <a:endParaRPr lang="en-US" dirty="0">
              <a:latin typeface="Calibri"/>
              <a:ea typeface="+mn-lt"/>
              <a:cs typeface="+mn-lt"/>
            </a:endParaRPr>
          </a:p>
          <a:p>
            <a:pPr>
              <a:lnSpc>
                <a:spcPct val="90000"/>
              </a:lnSpc>
              <a:spcBef>
                <a:spcPts val="1000"/>
              </a:spcBef>
            </a:pPr>
            <a:r>
              <a:rPr lang="en-GB" b="1" dirty="0">
                <a:latin typeface="Calibri"/>
                <a:cs typeface="Arial"/>
              </a:rPr>
              <a:t>Workforce Standards and Training</a:t>
            </a:r>
            <a:endParaRPr lang="en-GB" dirty="0">
              <a:latin typeface="Calibri"/>
              <a:ea typeface="+mn-lt"/>
              <a:cs typeface="+mn-lt"/>
            </a:endParaRPr>
          </a:p>
          <a:p>
            <a:pPr marL="742950" lvl="1" indent="-285750">
              <a:lnSpc>
                <a:spcPct val="90000"/>
              </a:lnSpc>
              <a:spcBef>
                <a:spcPts val="500"/>
              </a:spcBef>
              <a:buFont typeface="Arial"/>
              <a:buChar char="•"/>
            </a:pPr>
            <a:r>
              <a:rPr lang="en-GB" dirty="0">
                <a:latin typeface="Calibri"/>
                <a:cs typeface="Arial"/>
              </a:rPr>
              <a:t>National Occupational Standards</a:t>
            </a:r>
            <a:endParaRPr lang="en-US" dirty="0">
              <a:latin typeface="Calibri"/>
              <a:ea typeface="+mn-lt"/>
              <a:cs typeface="+mn-lt"/>
            </a:endParaRPr>
          </a:p>
          <a:p>
            <a:pPr marL="742950" lvl="1" indent="-285750">
              <a:lnSpc>
                <a:spcPct val="90000"/>
              </a:lnSpc>
              <a:spcBef>
                <a:spcPts val="500"/>
              </a:spcBef>
              <a:buFont typeface="Arial"/>
              <a:buChar char="•"/>
            </a:pPr>
            <a:r>
              <a:rPr lang="en-GB" dirty="0">
                <a:latin typeface="Calibri"/>
                <a:cs typeface="Arial"/>
              </a:rPr>
              <a:t>Modern Apprenticeships</a:t>
            </a:r>
            <a:endParaRPr lang="en-US" dirty="0">
              <a:latin typeface="Calibri"/>
              <a:ea typeface="+mn-lt"/>
              <a:cs typeface="+mn-lt"/>
            </a:endParaRPr>
          </a:p>
          <a:p>
            <a:pPr marL="742950" lvl="1" indent="-285750">
              <a:lnSpc>
                <a:spcPct val="90000"/>
              </a:lnSpc>
              <a:spcBef>
                <a:spcPts val="500"/>
              </a:spcBef>
              <a:buFont typeface="Arial"/>
              <a:buChar char="•"/>
            </a:pPr>
            <a:r>
              <a:rPr lang="en-GB" dirty="0">
                <a:latin typeface="Calibri"/>
                <a:cs typeface="Arial"/>
              </a:rPr>
              <a:t>FE Programmes</a:t>
            </a:r>
            <a:endParaRPr lang="en-US" dirty="0">
              <a:latin typeface="Calibri"/>
              <a:ea typeface="+mn-lt"/>
              <a:cs typeface="+mn-lt"/>
            </a:endParaRPr>
          </a:p>
          <a:p>
            <a:pPr marL="742950" lvl="1" indent="-285750">
              <a:lnSpc>
                <a:spcPct val="90000"/>
              </a:lnSpc>
              <a:spcBef>
                <a:spcPts val="500"/>
              </a:spcBef>
              <a:buFont typeface="Arial"/>
              <a:buChar char="•"/>
            </a:pPr>
            <a:r>
              <a:rPr lang="en-GB" dirty="0">
                <a:latin typeface="Calibri"/>
                <a:cs typeface="Arial"/>
              </a:rPr>
              <a:t>HE Under and Post Grad </a:t>
            </a:r>
            <a:endParaRPr lang="en-GB" dirty="0">
              <a:latin typeface="Calibri"/>
              <a:ea typeface="+mn-lt"/>
              <a:cs typeface="+mn-lt"/>
            </a:endParaRPr>
          </a:p>
          <a:p>
            <a:pPr>
              <a:lnSpc>
                <a:spcPct val="90000"/>
              </a:lnSpc>
              <a:spcBef>
                <a:spcPts val="1000"/>
              </a:spcBef>
            </a:pPr>
            <a:endParaRPr lang="en-GB">
              <a:cs typeface="Calibri"/>
            </a:endParaRPr>
          </a:p>
        </p:txBody>
      </p:sp>
      <p:sp>
        <p:nvSpPr>
          <p:cNvPr id="3" name="TextBox 2">
            <a:extLst>
              <a:ext uri="{FF2B5EF4-FFF2-40B4-BE49-F238E27FC236}">
                <a16:creationId xmlns:a16="http://schemas.microsoft.com/office/drawing/2014/main" id="{949E9FF4-3E13-087A-BBED-99431B9D2192}"/>
              </a:ext>
            </a:extLst>
          </p:cNvPr>
          <p:cNvSpPr txBox="1"/>
          <p:nvPr/>
        </p:nvSpPr>
        <p:spPr>
          <a:xfrm>
            <a:off x="3100465" y="5448925"/>
            <a:ext cx="411729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buChar char="•"/>
            </a:pPr>
            <a:r>
              <a:rPr lang="en-GB">
                <a:cs typeface="Arial"/>
              </a:rPr>
              <a:t>Fairer Work Policy / Volunteer Strategy</a:t>
            </a:r>
            <a:r>
              <a:rPr lang="en-US">
                <a:cs typeface="Arial"/>
              </a:rPr>
              <a:t>​</a:t>
            </a:r>
          </a:p>
          <a:p>
            <a:pPr marL="228600" lvl="1" indent="-228600">
              <a:buChar char="•"/>
            </a:pPr>
            <a:r>
              <a:rPr lang="en-GB">
                <a:cs typeface="Arial"/>
              </a:rPr>
              <a:t>Achieving a sustainable future: regeneration strategy </a:t>
            </a:r>
          </a:p>
        </p:txBody>
      </p:sp>
      <p:sp>
        <p:nvSpPr>
          <p:cNvPr id="6" name="TextBox 5">
            <a:extLst>
              <a:ext uri="{FF2B5EF4-FFF2-40B4-BE49-F238E27FC236}">
                <a16:creationId xmlns:a16="http://schemas.microsoft.com/office/drawing/2014/main" id="{B0B20C72-2E4E-20AE-F06E-7222E98AC1D1}"/>
              </a:ext>
            </a:extLst>
          </p:cNvPr>
          <p:cNvSpPr txBox="1"/>
          <p:nvPr/>
        </p:nvSpPr>
        <p:spPr>
          <a:xfrm>
            <a:off x="8159647" y="5036695"/>
            <a:ext cx="364260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cs typeface="Arial"/>
              </a:rPr>
              <a:t>CLD Standards Council</a:t>
            </a:r>
            <a:r>
              <a:rPr lang="en-US">
                <a:cs typeface="Arial"/>
              </a:rPr>
              <a:t>​</a:t>
            </a:r>
          </a:p>
          <a:p>
            <a:pPr marL="285750" indent="-285750">
              <a:buChar char="•"/>
            </a:pPr>
            <a:r>
              <a:rPr lang="en-GB">
                <a:cs typeface="Arial"/>
              </a:rPr>
              <a:t>Funding</a:t>
            </a:r>
            <a:r>
              <a:rPr lang="en-US">
                <a:cs typeface="Arial"/>
              </a:rPr>
              <a:t>​</a:t>
            </a:r>
          </a:p>
          <a:p>
            <a:pPr marL="285750" indent="-285750">
              <a:buChar char="•"/>
            </a:pPr>
            <a:r>
              <a:rPr lang="en-GB">
                <a:cs typeface="Arial"/>
              </a:rPr>
              <a:t>International Recognition – OECD</a:t>
            </a:r>
            <a:r>
              <a:rPr lang="en-US">
                <a:cs typeface="Arial"/>
              </a:rPr>
              <a:t>​</a:t>
            </a:r>
          </a:p>
          <a:p>
            <a:pPr marL="285750" indent="-285750">
              <a:buChar char="•"/>
            </a:pPr>
            <a:r>
              <a:rPr lang="en-GB">
                <a:cs typeface="Arial"/>
              </a:rPr>
              <a:t>Research</a:t>
            </a:r>
            <a:r>
              <a:rPr lang="en-US">
                <a:cs typeface="Arial"/>
              </a:rPr>
              <a:t>​</a:t>
            </a:r>
          </a:p>
        </p:txBody>
      </p:sp>
      <p:sp>
        <p:nvSpPr>
          <p:cNvPr id="7" name="TextBox 6">
            <a:extLst>
              <a:ext uri="{FF2B5EF4-FFF2-40B4-BE49-F238E27FC236}">
                <a16:creationId xmlns:a16="http://schemas.microsoft.com/office/drawing/2014/main" id="{98D59B93-D539-B5F5-C0CD-B7045CE39388}"/>
              </a:ext>
            </a:extLst>
          </p:cNvPr>
          <p:cNvSpPr txBox="1"/>
          <p:nvPr/>
        </p:nvSpPr>
        <p:spPr>
          <a:xfrm>
            <a:off x="5099154" y="6373317"/>
            <a:ext cx="18437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cs typeface="Calibri"/>
              </a:rPr>
              <a:t>#CLDSCConf2023</a:t>
            </a:r>
            <a:endParaRPr lang="en-GB"/>
          </a:p>
        </p:txBody>
      </p:sp>
    </p:spTree>
    <p:extLst>
      <p:ext uri="{BB962C8B-B14F-4D97-AF65-F5344CB8AC3E}">
        <p14:creationId xmlns:p14="http://schemas.microsoft.com/office/powerpoint/2010/main" val="114902802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6433458"/>
            <a:ext cx="9144000" cy="424543"/>
          </a:xfrm>
          <a:prstGeom prst="rect">
            <a:avLst/>
          </a:prstGeom>
          <a:gradFill>
            <a:gsLst>
              <a:gs pos="0">
                <a:srgbClr val="8488C4"/>
              </a:gs>
              <a:gs pos="23000">
                <a:srgbClr val="D4DEFF"/>
              </a:gs>
              <a:gs pos="98000">
                <a:schemeClr val="bg1"/>
              </a:gs>
              <a:gs pos="45000">
                <a:srgbClr val="41C6CD">
                  <a:alpha val="47000"/>
                </a:srgbClr>
              </a:gs>
            </a:gsLst>
            <a:lin ang="16200000" scaled="0"/>
          </a:gradFill>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solidFill>
                  <a:prstClr val="white"/>
                </a:solidFill>
              </a:rPr>
              <a:t> </a:t>
            </a:r>
          </a:p>
        </p:txBody>
      </p:sp>
      <p:sp>
        <p:nvSpPr>
          <p:cNvPr id="4" name="Title 3"/>
          <p:cNvSpPr>
            <a:spLocks noGrp="1"/>
          </p:cNvSpPr>
          <p:nvPr>
            <p:ph type="title"/>
          </p:nvPr>
        </p:nvSpPr>
        <p:spPr>
          <a:xfrm>
            <a:off x="865774" y="191309"/>
            <a:ext cx="8721755" cy="1143000"/>
          </a:xfrm>
        </p:spPr>
        <p:txBody>
          <a:bodyPr>
            <a:noAutofit/>
          </a:bodyPr>
          <a:lstStyle/>
          <a:p>
            <a:pPr algn="l"/>
            <a:r>
              <a:rPr lang="en-GB" dirty="0">
                <a:solidFill>
                  <a:srgbClr val="7030A0"/>
                </a:solidFill>
                <a:latin typeface="Arial"/>
                <a:cs typeface="Arial"/>
              </a:rPr>
              <a:t>Professional CLD Practitioners</a:t>
            </a:r>
          </a:p>
        </p:txBody>
      </p:sp>
      <p:sp>
        <p:nvSpPr>
          <p:cNvPr id="2" name="Content Placeholder 1"/>
          <p:cNvSpPr>
            <a:spLocks noGrp="1"/>
          </p:cNvSpPr>
          <p:nvPr>
            <p:ph idx="1"/>
          </p:nvPr>
        </p:nvSpPr>
        <p:spPr>
          <a:xfrm>
            <a:off x="1981200" y="1600201"/>
            <a:ext cx="8229600" cy="4833257"/>
          </a:xfrm>
        </p:spPr>
        <p:txBody>
          <a:bodyPr>
            <a:normAutofit/>
          </a:bodyPr>
          <a:lstStyle/>
          <a:p>
            <a:pPr marL="0" indent="0">
              <a:buNone/>
            </a:pPr>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50303" y="2307251"/>
            <a:ext cx="4235651" cy="4139291"/>
          </a:xfrm>
          <a:prstGeom prst="rect">
            <a:avLst/>
          </a:prstGeom>
        </p:spPr>
      </p:pic>
      <p:sp>
        <p:nvSpPr>
          <p:cNvPr id="5" name="TextBox 4">
            <a:extLst>
              <a:ext uri="{FF2B5EF4-FFF2-40B4-BE49-F238E27FC236}">
                <a16:creationId xmlns:a16="http://schemas.microsoft.com/office/drawing/2014/main" id="{649B3E08-FCAC-E5E9-9D6D-77FB5343B5B1}"/>
              </a:ext>
            </a:extLst>
          </p:cNvPr>
          <p:cNvSpPr txBox="1"/>
          <p:nvPr/>
        </p:nvSpPr>
        <p:spPr>
          <a:xfrm>
            <a:off x="4804610" y="2264611"/>
            <a:ext cx="3224463"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96850" indent="-233045">
              <a:buChar char="•"/>
            </a:pPr>
            <a:r>
              <a:rPr lang="en-GB" sz="2200" dirty="0">
                <a:latin typeface="Calibri"/>
                <a:cs typeface="Arial"/>
              </a:rPr>
              <a:t>Knowledge &amp; Understanding</a:t>
            </a:r>
            <a:r>
              <a:rPr lang="en-US" sz="2200" dirty="0">
                <a:latin typeface="Calibri"/>
                <a:cs typeface="Arial"/>
              </a:rPr>
              <a:t>​</a:t>
            </a:r>
          </a:p>
          <a:p>
            <a:endParaRPr lang="en-GB" sz="2200" dirty="0">
              <a:latin typeface="Calibri"/>
              <a:cs typeface="Calibri"/>
            </a:endParaRPr>
          </a:p>
          <a:p>
            <a:pPr marL="196850" indent="-233045">
              <a:buChar char="•"/>
            </a:pPr>
            <a:r>
              <a:rPr lang="en-GB" sz="2200" dirty="0">
                <a:latin typeface="Calibri"/>
                <a:cs typeface="Arial"/>
              </a:rPr>
              <a:t>Values &amp; Principles</a:t>
            </a:r>
            <a:r>
              <a:rPr lang="en-US" sz="2200" dirty="0">
                <a:latin typeface="Calibri"/>
                <a:cs typeface="Arial"/>
              </a:rPr>
              <a:t>​</a:t>
            </a:r>
          </a:p>
          <a:p>
            <a:endParaRPr lang="en-GB" sz="2200" dirty="0">
              <a:latin typeface="Calibri"/>
              <a:cs typeface="Calibri"/>
            </a:endParaRPr>
          </a:p>
          <a:p>
            <a:pPr marL="196850" indent="-233045">
              <a:buChar char="•"/>
            </a:pPr>
            <a:r>
              <a:rPr lang="en-GB" sz="2200" dirty="0">
                <a:latin typeface="Calibri"/>
                <a:cs typeface="Arial"/>
              </a:rPr>
              <a:t>Attitudes and Behaviour</a:t>
            </a:r>
            <a:r>
              <a:rPr lang="en-US" sz="2200" dirty="0">
                <a:latin typeface="Calibri"/>
                <a:cs typeface="Arial"/>
              </a:rPr>
              <a:t>​</a:t>
            </a:r>
          </a:p>
          <a:p>
            <a:endParaRPr lang="en-GB" sz="2200" dirty="0">
              <a:latin typeface="Calibri"/>
              <a:cs typeface="Calibri"/>
            </a:endParaRPr>
          </a:p>
          <a:p>
            <a:pPr marL="196850" indent="-233045">
              <a:buChar char="•"/>
            </a:pPr>
            <a:r>
              <a:rPr lang="en-GB" sz="2200" dirty="0">
                <a:latin typeface="Calibri"/>
                <a:cs typeface="Arial"/>
              </a:rPr>
              <a:t>Skills &amp; Processes</a:t>
            </a:r>
            <a:r>
              <a:rPr lang="en-US" sz="2200" dirty="0">
                <a:latin typeface="Calibri"/>
                <a:cs typeface="Arial"/>
              </a:rPr>
              <a:t>​</a:t>
            </a:r>
          </a:p>
          <a:p>
            <a:endParaRPr lang="en-GB" sz="2200" dirty="0">
              <a:latin typeface="Calibri"/>
              <a:cs typeface="Calibri"/>
            </a:endParaRPr>
          </a:p>
          <a:p>
            <a:pPr marL="196850" indent="-233045">
              <a:buChar char="•"/>
            </a:pPr>
            <a:r>
              <a:rPr lang="en-GB" sz="2200" dirty="0">
                <a:latin typeface="Calibri"/>
                <a:cs typeface="Arial"/>
              </a:rPr>
              <a:t>Reflection and Action</a:t>
            </a:r>
          </a:p>
        </p:txBody>
      </p:sp>
      <p:sp>
        <p:nvSpPr>
          <p:cNvPr id="6" name="TextBox 5">
            <a:extLst>
              <a:ext uri="{FF2B5EF4-FFF2-40B4-BE49-F238E27FC236}">
                <a16:creationId xmlns:a16="http://schemas.microsoft.com/office/drawing/2014/main" id="{EE71B7AE-6382-16F6-DD78-C385307583E6}"/>
              </a:ext>
            </a:extLst>
          </p:cNvPr>
          <p:cNvSpPr txBox="1"/>
          <p:nvPr/>
        </p:nvSpPr>
        <p:spPr>
          <a:xfrm>
            <a:off x="8427452" y="1957138"/>
            <a:ext cx="3291304"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r>
              <a:rPr lang="en-GB" sz="2200" dirty="0">
                <a:latin typeface="Calibri"/>
                <a:cs typeface="Arial"/>
              </a:rPr>
              <a:t>Primary Client</a:t>
            </a:r>
            <a:r>
              <a:rPr lang="en-US" sz="2200" dirty="0">
                <a:latin typeface="Calibri"/>
                <a:cs typeface="Arial"/>
              </a:rPr>
              <a:t>​</a:t>
            </a:r>
          </a:p>
          <a:p>
            <a:pPr marL="342900" indent="-342900">
              <a:buAutoNum type="arabicPeriod"/>
            </a:pPr>
            <a:r>
              <a:rPr lang="en-GB" sz="2200" dirty="0">
                <a:latin typeface="Calibri"/>
                <a:cs typeface="Arial"/>
              </a:rPr>
              <a:t>Social Context</a:t>
            </a:r>
            <a:r>
              <a:rPr lang="en-US" sz="2200" dirty="0">
                <a:latin typeface="Calibri"/>
                <a:cs typeface="Arial"/>
              </a:rPr>
              <a:t>​</a:t>
            </a:r>
          </a:p>
          <a:p>
            <a:pPr marL="342900" indent="-342900">
              <a:buAutoNum type="arabicPeriod"/>
            </a:pPr>
            <a:r>
              <a:rPr lang="en-GB" sz="2200" dirty="0">
                <a:latin typeface="Calibri"/>
                <a:cs typeface="Arial"/>
              </a:rPr>
              <a:t>Equity</a:t>
            </a:r>
            <a:r>
              <a:rPr lang="en-US" sz="2200" dirty="0">
                <a:latin typeface="Calibri"/>
                <a:cs typeface="Arial"/>
              </a:rPr>
              <a:t>​</a:t>
            </a:r>
          </a:p>
          <a:p>
            <a:pPr marL="342900" indent="-342900">
              <a:buAutoNum type="arabicPeriod"/>
            </a:pPr>
            <a:r>
              <a:rPr lang="en-GB" sz="2200" dirty="0">
                <a:latin typeface="Calibri"/>
                <a:cs typeface="Arial"/>
              </a:rPr>
              <a:t>Empowerment</a:t>
            </a:r>
            <a:r>
              <a:rPr lang="en-US" sz="2200" dirty="0">
                <a:latin typeface="Calibri"/>
                <a:cs typeface="Arial"/>
              </a:rPr>
              <a:t>​</a:t>
            </a:r>
          </a:p>
          <a:p>
            <a:pPr marL="342900" indent="-342900">
              <a:buAutoNum type="arabicPeriod"/>
            </a:pPr>
            <a:r>
              <a:rPr lang="en-GB" sz="2200" dirty="0">
                <a:latin typeface="Calibri"/>
                <a:cs typeface="Arial"/>
              </a:rPr>
              <a:t>Duty of Care</a:t>
            </a:r>
            <a:r>
              <a:rPr lang="en-US" sz="2200" dirty="0">
                <a:latin typeface="Calibri"/>
                <a:cs typeface="Arial"/>
              </a:rPr>
              <a:t>​</a:t>
            </a:r>
          </a:p>
          <a:p>
            <a:pPr marL="342900" indent="-342900">
              <a:buAutoNum type="arabicPeriod"/>
            </a:pPr>
            <a:r>
              <a:rPr lang="en-GB" sz="2200" dirty="0">
                <a:latin typeface="Calibri"/>
                <a:cs typeface="Arial"/>
              </a:rPr>
              <a:t>Transparency</a:t>
            </a:r>
            <a:r>
              <a:rPr lang="en-US" sz="2200" dirty="0">
                <a:latin typeface="Calibri"/>
                <a:cs typeface="Arial"/>
              </a:rPr>
              <a:t>​</a:t>
            </a:r>
          </a:p>
          <a:p>
            <a:pPr marL="342900" indent="-342900">
              <a:buAutoNum type="arabicPeriod"/>
            </a:pPr>
            <a:r>
              <a:rPr lang="en-GB" sz="2200" dirty="0">
                <a:latin typeface="Calibri"/>
                <a:cs typeface="Arial"/>
              </a:rPr>
              <a:t>Confidentiality</a:t>
            </a:r>
            <a:r>
              <a:rPr lang="en-US" sz="2200" dirty="0">
                <a:latin typeface="Calibri"/>
                <a:cs typeface="Arial"/>
              </a:rPr>
              <a:t>​</a:t>
            </a:r>
          </a:p>
          <a:p>
            <a:pPr marL="342900" indent="-342900">
              <a:buAutoNum type="arabicPeriod"/>
            </a:pPr>
            <a:r>
              <a:rPr lang="en-GB" sz="2200" dirty="0">
                <a:latin typeface="Calibri"/>
                <a:cs typeface="Arial"/>
              </a:rPr>
              <a:t>Co-operation</a:t>
            </a:r>
            <a:r>
              <a:rPr lang="en-US" sz="2200" dirty="0">
                <a:latin typeface="Calibri"/>
                <a:cs typeface="Arial"/>
              </a:rPr>
              <a:t>​</a:t>
            </a:r>
          </a:p>
          <a:p>
            <a:pPr marL="342900" indent="-342900">
              <a:buAutoNum type="arabicPeriod"/>
            </a:pPr>
            <a:r>
              <a:rPr lang="en-GB" sz="2200" dirty="0">
                <a:latin typeface="Calibri"/>
                <a:cs typeface="Arial"/>
              </a:rPr>
              <a:t>Professional Learning</a:t>
            </a:r>
            <a:r>
              <a:rPr lang="en-US" sz="2200" dirty="0">
                <a:latin typeface="Calibri"/>
                <a:cs typeface="Arial"/>
              </a:rPr>
              <a:t>​</a:t>
            </a:r>
          </a:p>
          <a:p>
            <a:pPr marL="342900" indent="-342900">
              <a:buAutoNum type="arabicPeriod"/>
            </a:pPr>
            <a:r>
              <a:rPr lang="en-GB" sz="2200" dirty="0">
                <a:latin typeface="Calibri"/>
                <a:cs typeface="Arial"/>
              </a:rPr>
              <a:t>Self-awareness</a:t>
            </a:r>
            <a:r>
              <a:rPr lang="en-US" sz="2200" dirty="0">
                <a:latin typeface="Calibri"/>
                <a:cs typeface="Arial"/>
              </a:rPr>
              <a:t>​</a:t>
            </a:r>
          </a:p>
          <a:p>
            <a:pPr marL="342900" indent="-342900">
              <a:buAutoNum type="arabicPeriod"/>
            </a:pPr>
            <a:r>
              <a:rPr lang="en-GB" sz="2200" dirty="0">
                <a:latin typeface="Calibri"/>
                <a:cs typeface="Arial"/>
              </a:rPr>
              <a:t>Boundaries</a:t>
            </a:r>
            <a:r>
              <a:rPr lang="en-US" sz="2200" dirty="0">
                <a:latin typeface="Calibri"/>
                <a:cs typeface="Arial"/>
              </a:rPr>
              <a:t>​</a:t>
            </a:r>
          </a:p>
          <a:p>
            <a:pPr marL="342900" indent="-342900">
              <a:buAutoNum type="arabicPeriod"/>
            </a:pPr>
            <a:r>
              <a:rPr lang="en-GB" sz="2200" dirty="0">
                <a:latin typeface="Calibri"/>
                <a:cs typeface="Arial"/>
              </a:rPr>
              <a:t>Self-Care</a:t>
            </a:r>
            <a:r>
              <a:rPr lang="en-US" sz="2200" dirty="0">
                <a:latin typeface="Calibri"/>
                <a:cs typeface="Arial"/>
              </a:rPr>
              <a:t>​</a:t>
            </a:r>
          </a:p>
        </p:txBody>
      </p:sp>
      <p:sp>
        <p:nvSpPr>
          <p:cNvPr id="7" name="TextBox 6">
            <a:extLst>
              <a:ext uri="{FF2B5EF4-FFF2-40B4-BE49-F238E27FC236}">
                <a16:creationId xmlns:a16="http://schemas.microsoft.com/office/drawing/2014/main" id="{952B3A59-A1F8-03E9-06F9-F2568A91ED34}"/>
              </a:ext>
            </a:extLst>
          </p:cNvPr>
          <p:cNvSpPr txBox="1"/>
          <p:nvPr/>
        </p:nvSpPr>
        <p:spPr>
          <a:xfrm>
            <a:off x="815473" y="1483894"/>
            <a:ext cx="324852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Calibri"/>
              </a:rPr>
              <a:t>Competent Practitioner </a:t>
            </a:r>
          </a:p>
          <a:p>
            <a:r>
              <a:rPr lang="en-GB" sz="2400" b="1">
                <a:cs typeface="Calibri"/>
              </a:rPr>
              <a:t>Framework</a:t>
            </a:r>
          </a:p>
        </p:txBody>
      </p:sp>
      <p:sp>
        <p:nvSpPr>
          <p:cNvPr id="9" name="TextBox 8">
            <a:extLst>
              <a:ext uri="{FF2B5EF4-FFF2-40B4-BE49-F238E27FC236}">
                <a16:creationId xmlns:a16="http://schemas.microsoft.com/office/drawing/2014/main" id="{5DB9944A-C3E6-2ED4-08DB-583D199FFDFB}"/>
              </a:ext>
            </a:extLst>
          </p:cNvPr>
          <p:cNvSpPr txBox="1"/>
          <p:nvPr/>
        </p:nvSpPr>
        <p:spPr>
          <a:xfrm>
            <a:off x="4799261" y="1483893"/>
            <a:ext cx="3088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Calibri"/>
              </a:rPr>
              <a:t>Values &amp; Principles</a:t>
            </a:r>
          </a:p>
        </p:txBody>
      </p:sp>
      <p:sp>
        <p:nvSpPr>
          <p:cNvPr id="10" name="TextBox 9">
            <a:extLst>
              <a:ext uri="{FF2B5EF4-FFF2-40B4-BE49-F238E27FC236}">
                <a16:creationId xmlns:a16="http://schemas.microsoft.com/office/drawing/2014/main" id="{422FA5E8-7CFA-C204-589D-27144B061907}"/>
              </a:ext>
            </a:extLst>
          </p:cNvPr>
          <p:cNvSpPr txBox="1"/>
          <p:nvPr/>
        </p:nvSpPr>
        <p:spPr>
          <a:xfrm>
            <a:off x="8433501" y="1483894"/>
            <a:ext cx="3088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Calibri"/>
              </a:rPr>
              <a:t>Code of Ethics</a:t>
            </a:r>
          </a:p>
        </p:txBody>
      </p:sp>
      <p:sp>
        <p:nvSpPr>
          <p:cNvPr id="11" name="TextBox 10">
            <a:extLst>
              <a:ext uri="{FF2B5EF4-FFF2-40B4-BE49-F238E27FC236}">
                <a16:creationId xmlns:a16="http://schemas.microsoft.com/office/drawing/2014/main" id="{54DA581B-94EE-D7E7-2C67-6DBE11B220D1}"/>
              </a:ext>
            </a:extLst>
          </p:cNvPr>
          <p:cNvSpPr txBox="1"/>
          <p:nvPr/>
        </p:nvSpPr>
        <p:spPr>
          <a:xfrm>
            <a:off x="5186597" y="6373318"/>
            <a:ext cx="180631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cs typeface="Calibri"/>
              </a:rPr>
              <a:t>#CLDSCConf2023</a:t>
            </a:r>
            <a:endParaRPr lang="en-GB"/>
          </a:p>
        </p:txBody>
      </p:sp>
    </p:spTree>
    <p:extLst>
      <p:ext uri="{BB962C8B-B14F-4D97-AF65-F5344CB8AC3E}">
        <p14:creationId xmlns:p14="http://schemas.microsoft.com/office/powerpoint/2010/main" val="3435457448"/>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7F90-66D9-DA41-958F-D8F273D78BE8}"/>
              </a:ext>
            </a:extLst>
          </p:cNvPr>
          <p:cNvSpPr>
            <a:spLocks noGrp="1"/>
          </p:cNvSpPr>
          <p:nvPr>
            <p:ph type="title"/>
          </p:nvPr>
        </p:nvSpPr>
        <p:spPr/>
        <p:txBody>
          <a:bodyPr/>
          <a:lstStyle/>
          <a:p>
            <a:r>
              <a:rPr lang="en-GB">
                <a:latin typeface="Arial"/>
                <a:cs typeface="Arial"/>
              </a:rPr>
              <a:t>Who is the CLD Workforce?</a:t>
            </a:r>
            <a:endParaRPr lang="en-US">
              <a:latin typeface="Arial"/>
              <a:cs typeface="Arial"/>
            </a:endParaRPr>
          </a:p>
          <a:p>
            <a:endParaRPr lang="en-GB"/>
          </a:p>
        </p:txBody>
      </p:sp>
      <p:pic>
        <p:nvPicPr>
          <p:cNvPr id="4" name="Picture 4">
            <a:extLst>
              <a:ext uri="{FF2B5EF4-FFF2-40B4-BE49-F238E27FC236}">
                <a16:creationId xmlns:a16="http://schemas.microsoft.com/office/drawing/2014/main" id="{CA52784C-DA44-7278-0408-C4BCBA623470}"/>
              </a:ext>
            </a:extLst>
          </p:cNvPr>
          <p:cNvPicPr>
            <a:picLocks noChangeAspect="1"/>
          </p:cNvPicPr>
          <p:nvPr/>
        </p:nvPicPr>
        <p:blipFill>
          <a:blip r:embed="rId3"/>
          <a:stretch>
            <a:fillRect/>
          </a:stretch>
        </p:blipFill>
        <p:spPr>
          <a:xfrm>
            <a:off x="841332" y="1459255"/>
            <a:ext cx="7732734" cy="2102337"/>
          </a:xfrm>
          <a:prstGeom prst="rect">
            <a:avLst/>
          </a:prstGeom>
        </p:spPr>
      </p:pic>
      <p:pic>
        <p:nvPicPr>
          <p:cNvPr id="5" name="Picture 5">
            <a:extLst>
              <a:ext uri="{FF2B5EF4-FFF2-40B4-BE49-F238E27FC236}">
                <a16:creationId xmlns:a16="http://schemas.microsoft.com/office/drawing/2014/main" id="{9DEBD47C-D4D0-E368-EE06-6BDB5E2BF381}"/>
              </a:ext>
            </a:extLst>
          </p:cNvPr>
          <p:cNvPicPr>
            <a:picLocks noChangeAspect="1"/>
          </p:cNvPicPr>
          <p:nvPr/>
        </p:nvPicPr>
        <p:blipFill>
          <a:blip r:embed="rId4"/>
          <a:stretch>
            <a:fillRect/>
          </a:stretch>
        </p:blipFill>
        <p:spPr>
          <a:xfrm>
            <a:off x="841332" y="3534461"/>
            <a:ext cx="7544843" cy="960116"/>
          </a:xfrm>
          <a:prstGeom prst="rect">
            <a:avLst/>
          </a:prstGeom>
        </p:spPr>
      </p:pic>
      <p:pic>
        <p:nvPicPr>
          <p:cNvPr id="6" name="Picture 6">
            <a:extLst>
              <a:ext uri="{FF2B5EF4-FFF2-40B4-BE49-F238E27FC236}">
                <a16:creationId xmlns:a16="http://schemas.microsoft.com/office/drawing/2014/main" id="{6595A7E2-748D-D330-CF57-D5F64C9EBF8A}"/>
              </a:ext>
            </a:extLst>
          </p:cNvPr>
          <p:cNvPicPr>
            <a:picLocks noChangeAspect="1"/>
          </p:cNvPicPr>
          <p:nvPr/>
        </p:nvPicPr>
        <p:blipFill>
          <a:blip r:embed="rId5"/>
          <a:stretch>
            <a:fillRect/>
          </a:stretch>
        </p:blipFill>
        <p:spPr>
          <a:xfrm>
            <a:off x="799578" y="4554847"/>
            <a:ext cx="7781528" cy="1671913"/>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1C0896B7-17FA-8F0E-B882-64458D4006E0}"/>
              </a:ext>
            </a:extLst>
          </p:cNvPr>
          <p:cNvPicPr>
            <a:picLocks noChangeAspect="1"/>
          </p:cNvPicPr>
          <p:nvPr/>
        </p:nvPicPr>
        <p:blipFill>
          <a:blip r:embed="rId6"/>
          <a:stretch>
            <a:fillRect/>
          </a:stretch>
        </p:blipFill>
        <p:spPr>
          <a:xfrm>
            <a:off x="9234980" y="1519304"/>
            <a:ext cx="2743200" cy="2703851"/>
          </a:xfrm>
          <a:prstGeom prst="rect">
            <a:avLst/>
          </a:prstGeom>
        </p:spPr>
      </p:pic>
      <p:pic>
        <p:nvPicPr>
          <p:cNvPr id="3" name="Picture 2" descr="A qr code with black dots&#10;&#10;Description automatically generated">
            <a:extLst>
              <a:ext uri="{FF2B5EF4-FFF2-40B4-BE49-F238E27FC236}">
                <a16:creationId xmlns:a16="http://schemas.microsoft.com/office/drawing/2014/main" id="{E42CA685-748F-EF9A-7742-B7384F413E4A}"/>
              </a:ext>
            </a:extLst>
          </p:cNvPr>
          <p:cNvPicPr>
            <a:picLocks noChangeAspect="1"/>
          </p:cNvPicPr>
          <p:nvPr/>
        </p:nvPicPr>
        <p:blipFill>
          <a:blip r:embed="rId7"/>
          <a:stretch>
            <a:fillRect/>
          </a:stretch>
        </p:blipFill>
        <p:spPr>
          <a:xfrm>
            <a:off x="9483778" y="4255957"/>
            <a:ext cx="2256020" cy="2256020"/>
          </a:xfrm>
          <a:prstGeom prst="rect">
            <a:avLst/>
          </a:prstGeom>
        </p:spPr>
      </p:pic>
      <p:sp>
        <p:nvSpPr>
          <p:cNvPr id="8" name="TextBox 7">
            <a:extLst>
              <a:ext uri="{FF2B5EF4-FFF2-40B4-BE49-F238E27FC236}">
                <a16:creationId xmlns:a16="http://schemas.microsoft.com/office/drawing/2014/main" id="{09164CF3-80B4-137E-1D7B-23D0242835C1}"/>
              </a:ext>
            </a:extLst>
          </p:cNvPr>
          <p:cNvSpPr txBox="1"/>
          <p:nvPr/>
        </p:nvSpPr>
        <p:spPr>
          <a:xfrm>
            <a:off x="5199089" y="6310859"/>
            <a:ext cx="1793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cs typeface="Calibri"/>
              </a:rPr>
              <a:t>#CLDSCConf2023</a:t>
            </a:r>
            <a:endParaRPr lang="en-GB"/>
          </a:p>
        </p:txBody>
      </p:sp>
    </p:spTree>
    <p:extLst>
      <p:ext uri="{BB962C8B-B14F-4D97-AF65-F5344CB8AC3E}">
        <p14:creationId xmlns:p14="http://schemas.microsoft.com/office/powerpoint/2010/main" val="89085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0462D-D864-08CE-56DA-8B7E30965B9A}"/>
              </a:ext>
            </a:extLst>
          </p:cNvPr>
          <p:cNvSpPr>
            <a:spLocks noGrp="1"/>
          </p:cNvSpPr>
          <p:nvPr>
            <p:ph type="title"/>
          </p:nvPr>
        </p:nvSpPr>
        <p:spPr/>
        <p:txBody>
          <a:bodyPr/>
          <a:lstStyle/>
          <a:p>
            <a:r>
              <a:rPr lang="en-GB">
                <a:latin typeface="Arial"/>
                <a:cs typeface="Arial"/>
              </a:rPr>
              <a:t>Who is the CLD Workforce?</a:t>
            </a:r>
            <a:endParaRPr lang="en-US">
              <a:latin typeface="Arial"/>
              <a:cs typeface="Arial"/>
            </a:endParaRPr>
          </a:p>
          <a:p>
            <a:endParaRPr lang="en-GB"/>
          </a:p>
        </p:txBody>
      </p:sp>
      <p:pic>
        <p:nvPicPr>
          <p:cNvPr id="4" name="Picture 4">
            <a:extLst>
              <a:ext uri="{FF2B5EF4-FFF2-40B4-BE49-F238E27FC236}">
                <a16:creationId xmlns:a16="http://schemas.microsoft.com/office/drawing/2014/main" id="{99E6B9A3-0F4E-A123-34B0-167DB209E1B9}"/>
              </a:ext>
            </a:extLst>
          </p:cNvPr>
          <p:cNvPicPr>
            <a:picLocks noChangeAspect="1"/>
          </p:cNvPicPr>
          <p:nvPr/>
        </p:nvPicPr>
        <p:blipFill>
          <a:blip r:embed="rId3"/>
          <a:stretch>
            <a:fillRect/>
          </a:stretch>
        </p:blipFill>
        <p:spPr>
          <a:xfrm>
            <a:off x="883085" y="1749144"/>
            <a:ext cx="8317282" cy="1115466"/>
          </a:xfrm>
          <a:prstGeom prst="rect">
            <a:avLst/>
          </a:prstGeom>
        </p:spPr>
      </p:pic>
      <p:pic>
        <p:nvPicPr>
          <p:cNvPr id="5" name="Picture 5">
            <a:extLst>
              <a:ext uri="{FF2B5EF4-FFF2-40B4-BE49-F238E27FC236}">
                <a16:creationId xmlns:a16="http://schemas.microsoft.com/office/drawing/2014/main" id="{6F9CE65F-0FD2-1BBE-BCD9-3789DED7900D}"/>
              </a:ext>
            </a:extLst>
          </p:cNvPr>
          <p:cNvPicPr>
            <a:picLocks noChangeAspect="1"/>
          </p:cNvPicPr>
          <p:nvPr/>
        </p:nvPicPr>
        <p:blipFill>
          <a:blip r:embed="rId4"/>
          <a:stretch>
            <a:fillRect/>
          </a:stretch>
        </p:blipFill>
        <p:spPr>
          <a:xfrm>
            <a:off x="883085" y="3226497"/>
            <a:ext cx="8317281" cy="1427963"/>
          </a:xfrm>
          <a:prstGeom prst="rect">
            <a:avLst/>
          </a:prstGeom>
        </p:spPr>
      </p:pic>
      <p:pic>
        <p:nvPicPr>
          <p:cNvPr id="6" name="Picture 6" descr="Graphical user interface, application&#10;&#10;Description automatically generated">
            <a:extLst>
              <a:ext uri="{FF2B5EF4-FFF2-40B4-BE49-F238E27FC236}">
                <a16:creationId xmlns:a16="http://schemas.microsoft.com/office/drawing/2014/main" id="{42202A47-DD17-2099-90C2-24522D10D2DF}"/>
              </a:ext>
            </a:extLst>
          </p:cNvPr>
          <p:cNvPicPr>
            <a:picLocks noChangeAspect="1"/>
          </p:cNvPicPr>
          <p:nvPr/>
        </p:nvPicPr>
        <p:blipFill>
          <a:blip r:embed="rId5"/>
          <a:stretch>
            <a:fillRect/>
          </a:stretch>
        </p:blipFill>
        <p:spPr>
          <a:xfrm>
            <a:off x="9338153" y="1429041"/>
            <a:ext cx="2743200" cy="2703851"/>
          </a:xfrm>
          <a:prstGeom prst="rect">
            <a:avLst/>
          </a:prstGeom>
        </p:spPr>
      </p:pic>
      <p:pic>
        <p:nvPicPr>
          <p:cNvPr id="7" name="Picture 7">
            <a:extLst>
              <a:ext uri="{FF2B5EF4-FFF2-40B4-BE49-F238E27FC236}">
                <a16:creationId xmlns:a16="http://schemas.microsoft.com/office/drawing/2014/main" id="{A8FEDBA4-EE93-2497-84ED-D97B0EE9EA72}"/>
              </a:ext>
            </a:extLst>
          </p:cNvPr>
          <p:cNvPicPr>
            <a:picLocks noChangeAspect="1"/>
          </p:cNvPicPr>
          <p:nvPr/>
        </p:nvPicPr>
        <p:blipFill>
          <a:blip r:embed="rId6"/>
          <a:stretch>
            <a:fillRect/>
          </a:stretch>
        </p:blipFill>
        <p:spPr>
          <a:xfrm>
            <a:off x="369381" y="5350310"/>
            <a:ext cx="8840397" cy="795434"/>
          </a:xfrm>
          <a:prstGeom prst="rect">
            <a:avLst/>
          </a:prstGeom>
        </p:spPr>
      </p:pic>
      <p:pic>
        <p:nvPicPr>
          <p:cNvPr id="3" name="Picture 2" descr="A qr code with black dots&#10;&#10;Description automatically generated">
            <a:extLst>
              <a:ext uri="{FF2B5EF4-FFF2-40B4-BE49-F238E27FC236}">
                <a16:creationId xmlns:a16="http://schemas.microsoft.com/office/drawing/2014/main" id="{DBEF93CA-58D3-2AE7-838C-C22F4BAE68C6}"/>
              </a:ext>
            </a:extLst>
          </p:cNvPr>
          <p:cNvPicPr>
            <a:picLocks noChangeAspect="1"/>
          </p:cNvPicPr>
          <p:nvPr/>
        </p:nvPicPr>
        <p:blipFill>
          <a:blip r:embed="rId7"/>
          <a:stretch>
            <a:fillRect/>
          </a:stretch>
        </p:blipFill>
        <p:spPr>
          <a:xfrm>
            <a:off x="9508761" y="4143531"/>
            <a:ext cx="2380938" cy="2393430"/>
          </a:xfrm>
          <a:prstGeom prst="rect">
            <a:avLst/>
          </a:prstGeom>
        </p:spPr>
      </p:pic>
      <p:sp>
        <p:nvSpPr>
          <p:cNvPr id="8" name="TextBox 7">
            <a:extLst>
              <a:ext uri="{FF2B5EF4-FFF2-40B4-BE49-F238E27FC236}">
                <a16:creationId xmlns:a16="http://schemas.microsoft.com/office/drawing/2014/main" id="{5B3D4D8F-1E40-A03C-E2DE-FDD67129753D}"/>
              </a:ext>
            </a:extLst>
          </p:cNvPr>
          <p:cNvSpPr txBox="1"/>
          <p:nvPr/>
        </p:nvSpPr>
        <p:spPr>
          <a:xfrm>
            <a:off x="5199089" y="6348334"/>
            <a:ext cx="1793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256377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11F9B-A4D0-E5E0-24EB-3618920EFA3E}"/>
              </a:ext>
            </a:extLst>
          </p:cNvPr>
          <p:cNvSpPr>
            <a:spLocks noGrp="1"/>
          </p:cNvSpPr>
          <p:nvPr>
            <p:ph type="title"/>
          </p:nvPr>
        </p:nvSpPr>
        <p:spPr>
          <a:xfrm>
            <a:off x="832641" y="128532"/>
            <a:ext cx="10515600" cy="1325563"/>
          </a:xfrm>
        </p:spPr>
        <p:txBody>
          <a:bodyPr/>
          <a:lstStyle/>
          <a:p>
            <a:r>
              <a:rPr lang="en-GB">
                <a:latin typeface="Arial"/>
                <a:cs typeface="Arial"/>
              </a:rPr>
              <a:t>Qualifications on Offer </a:t>
            </a:r>
            <a:endParaRPr lang="en-GB"/>
          </a:p>
        </p:txBody>
      </p:sp>
      <p:pic>
        <p:nvPicPr>
          <p:cNvPr id="7" name="Picture 6" descr="A close-up of a document&#10;&#10;Description automatically generated">
            <a:extLst>
              <a:ext uri="{FF2B5EF4-FFF2-40B4-BE49-F238E27FC236}">
                <a16:creationId xmlns:a16="http://schemas.microsoft.com/office/drawing/2014/main" id="{6FBA4B60-0E62-6621-79B1-D2E4F72078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340" y="1122597"/>
            <a:ext cx="9374204" cy="5370048"/>
          </a:xfrm>
          <a:prstGeom prst="rect">
            <a:avLst/>
          </a:prstGeom>
        </p:spPr>
      </p:pic>
      <p:sp>
        <p:nvSpPr>
          <p:cNvPr id="3" name="TextBox 2">
            <a:extLst>
              <a:ext uri="{FF2B5EF4-FFF2-40B4-BE49-F238E27FC236}">
                <a16:creationId xmlns:a16="http://schemas.microsoft.com/office/drawing/2014/main" id="{863D69EF-6BCB-68FD-FC8F-178909865BEC}"/>
              </a:ext>
            </a:extLst>
          </p:cNvPr>
          <p:cNvSpPr txBox="1"/>
          <p:nvPr/>
        </p:nvSpPr>
        <p:spPr>
          <a:xfrm>
            <a:off x="5174105" y="6485744"/>
            <a:ext cx="184379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solidFill>
                  <a:srgbClr val="7030A0"/>
                </a:solidFill>
              </a:rPr>
              <a:t>#CLDSCConf2023</a:t>
            </a:r>
            <a:endParaRPr lang="en-GB"/>
          </a:p>
        </p:txBody>
      </p:sp>
    </p:spTree>
    <p:extLst>
      <p:ext uri="{BB962C8B-B14F-4D97-AF65-F5344CB8AC3E}">
        <p14:creationId xmlns:p14="http://schemas.microsoft.com/office/powerpoint/2010/main" val="1040163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FCA92813C7DA4A926F7DD683064C36" ma:contentTypeVersion="14" ma:contentTypeDescription="Create a new document." ma:contentTypeScope="" ma:versionID="f09dbd3f4d03b05b87f643f67c452835">
  <xsd:schema xmlns:xsd="http://www.w3.org/2001/XMLSchema" xmlns:xs="http://www.w3.org/2001/XMLSchema" xmlns:p="http://schemas.microsoft.com/office/2006/metadata/properties" xmlns:ns2="196d7855-786e-4548-81c8-7692307be23d" xmlns:ns3="d06fdf3a-6b56-4ca8-a42f-a1c67bce0961" targetNamespace="http://schemas.microsoft.com/office/2006/metadata/properties" ma:root="true" ma:fieldsID="bc9f36bdc45c57e4ae4cdc249942e263" ns2:_="" ns3:_="">
    <xsd:import namespace="196d7855-786e-4548-81c8-7692307be23d"/>
    <xsd:import namespace="d06fdf3a-6b56-4ca8-a42f-a1c67bce096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DeletionDate"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6d7855-786e-4548-81c8-7692307be2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DeletionDate" ma:index="18" nillable="true" ma:displayName="Deletion Date" ma:description="Delete this file after 3 years" ma:format="DateOnly" ma:internalName="DeletionDate">
      <xsd:simpleType>
        <xsd:restriction base="dms:DateTime"/>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6fdf3a-6b56-4ca8-a42f-a1c67bce096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ad7874e-f9c1-4da6-a92a-d5c33bdfdf8c}" ma:internalName="TaxCatchAll" ma:showField="CatchAllData" ma:web="d06fdf3a-6b56-4ca8-a42f-a1c67bce09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06fdf3a-6b56-4ca8-a42f-a1c67bce0961" xsi:nil="true"/>
    <lcf76f155ced4ddcb4097134ff3c332f xmlns="196d7855-786e-4548-81c8-7692307be23d">
      <Terms xmlns="http://schemas.microsoft.com/office/infopath/2007/PartnerControls"/>
    </lcf76f155ced4ddcb4097134ff3c332f>
    <DeletionDate xmlns="196d7855-786e-4548-81c8-7692307be23d" xsi:nil="true"/>
  </documentManagement>
</p:properties>
</file>

<file path=customXml/itemProps1.xml><?xml version="1.0" encoding="utf-8"?>
<ds:datastoreItem xmlns:ds="http://schemas.openxmlformats.org/officeDocument/2006/customXml" ds:itemID="{1BF872A2-754C-4325-BCF2-B16D36C64F65}">
  <ds:schemaRefs>
    <ds:schemaRef ds:uri="196d7855-786e-4548-81c8-7692307be23d"/>
    <ds:schemaRef ds:uri="d06fdf3a-6b56-4ca8-a42f-a1c67bce09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83D574-D707-4E72-A475-542AE8A08260}">
  <ds:schemaRefs>
    <ds:schemaRef ds:uri="http://schemas.microsoft.com/sharepoint/v3/contenttype/forms"/>
  </ds:schemaRefs>
</ds:datastoreItem>
</file>

<file path=customXml/itemProps3.xml><?xml version="1.0" encoding="utf-8"?>
<ds:datastoreItem xmlns:ds="http://schemas.openxmlformats.org/officeDocument/2006/customXml" ds:itemID="{D60A6899-BB2C-4969-B1C2-9E296FD8F070}">
  <ds:schemaRefs>
    <ds:schemaRef ds:uri="196d7855-786e-4548-81c8-7692307be23d"/>
    <ds:schemaRef ds:uri="d06fdf3a-6b56-4ca8-a42f-a1c67bce0961"/>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Widescreen</PresentationFormat>
  <Paragraphs>142</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There are no Career Pathways in CLD …  or are there?</vt:lpstr>
      <vt:lpstr>CLDSC – who are we? </vt:lpstr>
      <vt:lpstr>CLDSC – who are we? </vt:lpstr>
      <vt:lpstr>CLDSC – who are we?</vt:lpstr>
      <vt:lpstr>CLD in Scotland</vt:lpstr>
      <vt:lpstr>Professional CLD Practitioners</vt:lpstr>
      <vt:lpstr>Who is the CLD Workforce? </vt:lpstr>
      <vt:lpstr>Who is the CLD Workforce? </vt:lpstr>
      <vt:lpstr>Qualifications on Offer </vt:lpstr>
      <vt:lpstr>CLD Wicked Issues</vt:lpstr>
      <vt:lpstr>PowerPoint Presentation</vt:lpstr>
      <vt:lpstr>Find out more...</vt:lpstr>
      <vt:lpstr>Are you a member?</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dc:title>
  <dc:creator>Robbie Crow</dc:creator>
  <cp:lastModifiedBy>Steven Maclennan</cp:lastModifiedBy>
  <cp:revision>198</cp:revision>
  <dcterms:created xsi:type="dcterms:W3CDTF">2023-02-22T12:58:07Z</dcterms:created>
  <dcterms:modified xsi:type="dcterms:W3CDTF">2023-11-06T08:19:27Z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0x01010014FCA92813C7DA4A926F7DD683064C36</vt:lpwstr>
  </property>
  <property fmtid="{D5CDD505-2E9C-101B-9397-08002B2CF9AE}" pid="3" name="MediaServiceImageTags">
    <vt:lpwstr/>
  </property>
</Properties>
</file>