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1" r:id="rId5"/>
    <p:sldMasterId id="2147483664" r:id="rId6"/>
    <p:sldMasterId id="2147483668" r:id="rId7"/>
    <p:sldMasterId id="2147483670" r:id="rId8"/>
    <p:sldMasterId id="2147483652" r:id="rId9"/>
    <p:sldMasterId id="2147483658" r:id="rId10"/>
    <p:sldMasterId id="2147483672" r:id="rId11"/>
    <p:sldMasterId id="2147483654" r:id="rId12"/>
    <p:sldMasterId id="2147483675" r:id="rId13"/>
  </p:sldMasterIdLst>
  <p:notesMasterIdLst>
    <p:notesMasterId r:id="rId33"/>
  </p:notesMasterIdLst>
  <p:handoutMasterIdLst>
    <p:handoutMasterId r:id="rId34"/>
  </p:handoutMasterIdLst>
  <p:sldIdLst>
    <p:sldId id="257" r:id="rId14"/>
    <p:sldId id="356" r:id="rId15"/>
    <p:sldId id="281" r:id="rId16"/>
    <p:sldId id="270" r:id="rId17"/>
    <p:sldId id="325" r:id="rId18"/>
    <p:sldId id="269" r:id="rId19"/>
    <p:sldId id="358" r:id="rId20"/>
    <p:sldId id="359" r:id="rId21"/>
    <p:sldId id="360" r:id="rId22"/>
    <p:sldId id="362" r:id="rId23"/>
    <p:sldId id="368" r:id="rId24"/>
    <p:sldId id="367" r:id="rId25"/>
    <p:sldId id="348" r:id="rId26"/>
    <p:sldId id="361" r:id="rId27"/>
    <p:sldId id="366" r:id="rId28"/>
    <p:sldId id="363" r:id="rId29"/>
    <p:sldId id="364" r:id="rId30"/>
    <p:sldId id="355" r:id="rId31"/>
    <p:sldId id="344" r:id="rId32"/>
  </p:sldIdLst>
  <p:sldSz cx="7620000" cy="5715000"/>
  <p:notesSz cx="6662738" cy="9926638"/>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3EF13-D6BB-4665-805B-078D4A36FDF9}" v="624" dt="2023-03-21T21:52:40.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81" d="100"/>
          <a:sy n="81" d="100"/>
        </p:scale>
        <p:origin x="1506" y="84"/>
      </p:cViewPr>
      <p:guideLst>
        <p:guide orient="horz" pos="1800"/>
        <p:guide pos="2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microsoft.com/office/2016/11/relationships/changesInfo" Target="changesInfos/changesInfo1.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lene McKay" userId="a55bd1c6-f47b-4e7f-a474-272d3fd0b181" providerId="ADAL" clId="{B8F3EF13-D6BB-4665-805B-078D4A36FDF9}"/>
    <pc:docChg chg="undo custSel addSld delSld modSld sldOrd">
      <pc:chgData name="Sharlene McKay" userId="a55bd1c6-f47b-4e7f-a474-272d3fd0b181" providerId="ADAL" clId="{B8F3EF13-D6BB-4665-805B-078D4A36FDF9}" dt="2023-03-22T08:59:16.775" v="8815" actId="5793"/>
      <pc:docMkLst>
        <pc:docMk/>
      </pc:docMkLst>
      <pc:sldChg chg="modSp mod">
        <pc:chgData name="Sharlene McKay" userId="a55bd1c6-f47b-4e7f-a474-272d3fd0b181" providerId="ADAL" clId="{B8F3EF13-D6BB-4665-805B-078D4A36FDF9}" dt="2023-03-21T17:02:42.085" v="5114" actId="20577"/>
        <pc:sldMkLst>
          <pc:docMk/>
          <pc:sldMk cId="789482143" sldId="257"/>
        </pc:sldMkLst>
        <pc:spChg chg="mod">
          <ac:chgData name="Sharlene McKay" userId="a55bd1c6-f47b-4e7f-a474-272d3fd0b181" providerId="ADAL" clId="{B8F3EF13-D6BB-4665-805B-078D4A36FDF9}" dt="2023-03-21T17:02:42.085" v="5114" actId="20577"/>
          <ac:spMkLst>
            <pc:docMk/>
            <pc:sldMk cId="789482143" sldId="257"/>
            <ac:spMk id="2" creationId="{00000000-0000-0000-0000-000000000000}"/>
          </ac:spMkLst>
        </pc:spChg>
      </pc:sldChg>
      <pc:sldChg chg="del">
        <pc:chgData name="Sharlene McKay" userId="a55bd1c6-f47b-4e7f-a474-272d3fd0b181" providerId="ADAL" clId="{B8F3EF13-D6BB-4665-805B-078D4A36FDF9}" dt="2023-03-20T16:36:53.380" v="75" actId="2696"/>
        <pc:sldMkLst>
          <pc:docMk/>
          <pc:sldMk cId="3448677606" sldId="258"/>
        </pc:sldMkLst>
      </pc:sldChg>
      <pc:sldChg chg="modSp mod">
        <pc:chgData name="Sharlene McKay" userId="a55bd1c6-f47b-4e7f-a474-272d3fd0b181" providerId="ADAL" clId="{B8F3EF13-D6BB-4665-805B-078D4A36FDF9}" dt="2023-03-21T19:44:59.477" v="6106" actId="20577"/>
        <pc:sldMkLst>
          <pc:docMk/>
          <pc:sldMk cId="244421558" sldId="269"/>
        </pc:sldMkLst>
        <pc:spChg chg="mod">
          <ac:chgData name="Sharlene McKay" userId="a55bd1c6-f47b-4e7f-a474-272d3fd0b181" providerId="ADAL" clId="{B8F3EF13-D6BB-4665-805B-078D4A36FDF9}" dt="2023-03-21T09:01:05.384" v="1666" actId="20577"/>
          <ac:spMkLst>
            <pc:docMk/>
            <pc:sldMk cId="244421558" sldId="269"/>
            <ac:spMk id="2" creationId="{00000000-0000-0000-0000-000000000000}"/>
          </ac:spMkLst>
        </pc:spChg>
        <pc:graphicFrameChg chg="mod modGraphic">
          <ac:chgData name="Sharlene McKay" userId="a55bd1c6-f47b-4e7f-a474-272d3fd0b181" providerId="ADAL" clId="{B8F3EF13-D6BB-4665-805B-078D4A36FDF9}" dt="2023-03-21T19:44:59.477" v="6106" actId="20577"/>
          <ac:graphicFrameMkLst>
            <pc:docMk/>
            <pc:sldMk cId="244421558" sldId="269"/>
            <ac:graphicFrameMk id="6" creationId="{99AC0FFC-36D8-D5F1-30A4-FD7E39ECB787}"/>
          </ac:graphicFrameMkLst>
        </pc:graphicFrameChg>
      </pc:sldChg>
      <pc:sldChg chg="modSp add del mod ord">
        <pc:chgData name="Sharlene McKay" userId="a55bd1c6-f47b-4e7f-a474-272d3fd0b181" providerId="ADAL" clId="{B8F3EF13-D6BB-4665-805B-078D4A36FDF9}" dt="2023-03-22T08:59:16.775" v="8815" actId="5793"/>
        <pc:sldMkLst>
          <pc:docMk/>
          <pc:sldMk cId="4044589813" sldId="270"/>
        </pc:sldMkLst>
        <pc:spChg chg="mod">
          <ac:chgData name="Sharlene McKay" userId="a55bd1c6-f47b-4e7f-a474-272d3fd0b181" providerId="ADAL" clId="{B8F3EF13-D6BB-4665-805B-078D4A36FDF9}" dt="2023-03-22T08:59:16.775" v="8815" actId="5793"/>
          <ac:spMkLst>
            <pc:docMk/>
            <pc:sldMk cId="4044589813" sldId="270"/>
            <ac:spMk id="3" creationId="{00000000-0000-0000-0000-000000000000}"/>
          </ac:spMkLst>
        </pc:spChg>
      </pc:sldChg>
      <pc:sldChg chg="modSp add mod ord">
        <pc:chgData name="Sharlene McKay" userId="a55bd1c6-f47b-4e7f-a474-272d3fd0b181" providerId="ADAL" clId="{B8F3EF13-D6BB-4665-805B-078D4A36FDF9}" dt="2023-03-21T22:16:35.110" v="8789" actId="255"/>
        <pc:sldMkLst>
          <pc:docMk/>
          <pc:sldMk cId="2673340088" sldId="281"/>
        </pc:sldMkLst>
        <pc:spChg chg="mod">
          <ac:chgData name="Sharlene McKay" userId="a55bd1c6-f47b-4e7f-a474-272d3fd0b181" providerId="ADAL" clId="{B8F3EF13-D6BB-4665-805B-078D4A36FDF9}" dt="2023-03-21T22:16:35.110" v="8789" actId="255"/>
          <ac:spMkLst>
            <pc:docMk/>
            <pc:sldMk cId="2673340088" sldId="281"/>
            <ac:spMk id="3" creationId="{00000000-0000-0000-0000-000000000000}"/>
          </ac:spMkLst>
        </pc:spChg>
      </pc:sldChg>
      <pc:sldChg chg="add del">
        <pc:chgData name="Sharlene McKay" userId="a55bd1c6-f47b-4e7f-a474-272d3fd0b181" providerId="ADAL" clId="{B8F3EF13-D6BB-4665-805B-078D4A36FDF9}" dt="2023-03-21T08:16:54.205" v="85" actId="2696"/>
        <pc:sldMkLst>
          <pc:docMk/>
          <pc:sldMk cId="3418194738" sldId="282"/>
        </pc:sldMkLst>
      </pc:sldChg>
      <pc:sldChg chg="modSp add mod">
        <pc:chgData name="Sharlene McKay" userId="a55bd1c6-f47b-4e7f-a474-272d3fd0b181" providerId="ADAL" clId="{B8F3EF13-D6BB-4665-805B-078D4A36FDF9}" dt="2023-03-21T09:00:57.220" v="1665" actId="20577"/>
        <pc:sldMkLst>
          <pc:docMk/>
          <pc:sldMk cId="0" sldId="325"/>
        </pc:sldMkLst>
        <pc:spChg chg="mod">
          <ac:chgData name="Sharlene McKay" userId="a55bd1c6-f47b-4e7f-a474-272d3fd0b181" providerId="ADAL" clId="{B8F3EF13-D6BB-4665-805B-078D4A36FDF9}" dt="2023-03-21T09:00:57.220" v="1665" actId="20577"/>
          <ac:spMkLst>
            <pc:docMk/>
            <pc:sldMk cId="0" sldId="325"/>
            <ac:spMk id="3" creationId="{F5B1EF77-9F31-A1E0-6E83-07E45632A1E5}"/>
          </ac:spMkLst>
        </pc:spChg>
        <pc:spChg chg="mod">
          <ac:chgData name="Sharlene McKay" userId="a55bd1c6-f47b-4e7f-a474-272d3fd0b181" providerId="ADAL" clId="{B8F3EF13-D6BB-4665-805B-078D4A36FDF9}" dt="2023-03-21T08:31:21.912" v="615" actId="1076"/>
          <ac:spMkLst>
            <pc:docMk/>
            <pc:sldMk cId="0" sldId="325"/>
            <ac:spMk id="6" creationId="{EEAF903B-7A17-1014-A0DE-FC0A8E23874D}"/>
          </ac:spMkLst>
        </pc:spChg>
      </pc:sldChg>
      <pc:sldChg chg="del">
        <pc:chgData name="Sharlene McKay" userId="a55bd1c6-f47b-4e7f-a474-272d3fd0b181" providerId="ADAL" clId="{B8F3EF13-D6BB-4665-805B-078D4A36FDF9}" dt="2023-03-20T16:37:42.683" v="81" actId="2696"/>
        <pc:sldMkLst>
          <pc:docMk/>
          <pc:sldMk cId="598326143" sldId="331"/>
        </pc:sldMkLst>
      </pc:sldChg>
      <pc:sldChg chg="del">
        <pc:chgData name="Sharlene McKay" userId="a55bd1c6-f47b-4e7f-a474-272d3fd0b181" providerId="ADAL" clId="{B8F3EF13-D6BB-4665-805B-078D4A36FDF9}" dt="2023-03-20T16:37:36.016" v="80" actId="2696"/>
        <pc:sldMkLst>
          <pc:docMk/>
          <pc:sldMk cId="1592591869" sldId="345"/>
        </pc:sldMkLst>
      </pc:sldChg>
      <pc:sldChg chg="del">
        <pc:chgData name="Sharlene McKay" userId="a55bd1c6-f47b-4e7f-a474-272d3fd0b181" providerId="ADAL" clId="{B8F3EF13-D6BB-4665-805B-078D4A36FDF9}" dt="2023-03-20T16:37:08.169" v="77" actId="2696"/>
        <pc:sldMkLst>
          <pc:docMk/>
          <pc:sldMk cId="1510181533" sldId="346"/>
        </pc:sldMkLst>
      </pc:sldChg>
      <pc:sldChg chg="del">
        <pc:chgData name="Sharlene McKay" userId="a55bd1c6-f47b-4e7f-a474-272d3fd0b181" providerId="ADAL" clId="{B8F3EF13-D6BB-4665-805B-078D4A36FDF9}" dt="2023-03-20T16:37:10.585" v="78" actId="2696"/>
        <pc:sldMkLst>
          <pc:docMk/>
          <pc:sldMk cId="1111199931" sldId="347"/>
        </pc:sldMkLst>
      </pc:sldChg>
      <pc:sldChg chg="modSp mod ord">
        <pc:chgData name="Sharlene McKay" userId="a55bd1c6-f47b-4e7f-a474-272d3fd0b181" providerId="ADAL" clId="{B8F3EF13-D6BB-4665-805B-078D4A36FDF9}" dt="2023-03-21T22:16:06.692" v="8788"/>
        <pc:sldMkLst>
          <pc:docMk/>
          <pc:sldMk cId="3360127005" sldId="348"/>
        </pc:sldMkLst>
        <pc:spChg chg="mod">
          <ac:chgData name="Sharlene McKay" userId="a55bd1c6-f47b-4e7f-a474-272d3fd0b181" providerId="ADAL" clId="{B8F3EF13-D6BB-4665-805B-078D4A36FDF9}" dt="2023-03-21T09:01:09.923" v="1667" actId="20577"/>
          <ac:spMkLst>
            <pc:docMk/>
            <pc:sldMk cId="3360127005" sldId="348"/>
            <ac:spMk id="2" creationId="{00000000-0000-0000-0000-000000000000}"/>
          </ac:spMkLst>
        </pc:spChg>
        <pc:spChg chg="mod">
          <ac:chgData name="Sharlene McKay" userId="a55bd1c6-f47b-4e7f-a474-272d3fd0b181" providerId="ADAL" clId="{B8F3EF13-D6BB-4665-805B-078D4A36FDF9}" dt="2023-03-21T21:41:46.674" v="8505" actId="20577"/>
          <ac:spMkLst>
            <pc:docMk/>
            <pc:sldMk cId="3360127005" sldId="348"/>
            <ac:spMk id="3" creationId="{00000000-0000-0000-0000-000000000000}"/>
          </ac:spMkLst>
        </pc:spChg>
      </pc:sldChg>
      <pc:sldChg chg="del">
        <pc:chgData name="Sharlene McKay" userId="a55bd1c6-f47b-4e7f-a474-272d3fd0b181" providerId="ADAL" clId="{B8F3EF13-D6BB-4665-805B-078D4A36FDF9}" dt="2023-03-20T16:37:13.371" v="79" actId="2696"/>
        <pc:sldMkLst>
          <pc:docMk/>
          <pc:sldMk cId="3912770266" sldId="349"/>
        </pc:sldMkLst>
      </pc:sldChg>
      <pc:sldChg chg="del">
        <pc:chgData name="Sharlene McKay" userId="a55bd1c6-f47b-4e7f-a474-272d3fd0b181" providerId="ADAL" clId="{B8F3EF13-D6BB-4665-805B-078D4A36FDF9}" dt="2023-03-20T16:37:49.732" v="82" actId="2696"/>
        <pc:sldMkLst>
          <pc:docMk/>
          <pc:sldMk cId="1818821402" sldId="351"/>
        </pc:sldMkLst>
      </pc:sldChg>
      <pc:sldChg chg="del">
        <pc:chgData name="Sharlene McKay" userId="a55bd1c6-f47b-4e7f-a474-272d3fd0b181" providerId="ADAL" clId="{B8F3EF13-D6BB-4665-805B-078D4A36FDF9}" dt="2023-03-21T16:23:47.721" v="5029" actId="2696"/>
        <pc:sldMkLst>
          <pc:docMk/>
          <pc:sldMk cId="1676293365" sldId="352"/>
        </pc:sldMkLst>
      </pc:sldChg>
      <pc:sldChg chg="del">
        <pc:chgData name="Sharlene McKay" userId="a55bd1c6-f47b-4e7f-a474-272d3fd0b181" providerId="ADAL" clId="{B8F3EF13-D6BB-4665-805B-078D4A36FDF9}" dt="2023-03-21T16:14:00.876" v="5028" actId="2696"/>
        <pc:sldMkLst>
          <pc:docMk/>
          <pc:sldMk cId="3852127481" sldId="353"/>
        </pc:sldMkLst>
      </pc:sldChg>
      <pc:sldChg chg="del">
        <pc:chgData name="Sharlene McKay" userId="a55bd1c6-f47b-4e7f-a474-272d3fd0b181" providerId="ADAL" clId="{B8F3EF13-D6BB-4665-805B-078D4A36FDF9}" dt="2023-03-20T16:38:07.347" v="83" actId="2696"/>
        <pc:sldMkLst>
          <pc:docMk/>
          <pc:sldMk cId="407493495" sldId="354"/>
        </pc:sldMkLst>
      </pc:sldChg>
      <pc:sldChg chg="modSp mod">
        <pc:chgData name="Sharlene McKay" userId="a55bd1c6-f47b-4e7f-a474-272d3fd0b181" providerId="ADAL" clId="{B8F3EF13-D6BB-4665-805B-078D4A36FDF9}" dt="2023-03-21T22:14:18.424" v="8781" actId="404"/>
        <pc:sldMkLst>
          <pc:docMk/>
          <pc:sldMk cId="366866031" sldId="355"/>
        </pc:sldMkLst>
        <pc:spChg chg="mod">
          <ac:chgData name="Sharlene McKay" userId="a55bd1c6-f47b-4e7f-a474-272d3fd0b181" providerId="ADAL" clId="{B8F3EF13-D6BB-4665-805B-078D4A36FDF9}" dt="2023-03-21T22:14:18.424" v="8781" actId="404"/>
          <ac:spMkLst>
            <pc:docMk/>
            <pc:sldMk cId="366866031" sldId="355"/>
            <ac:spMk id="3" creationId="{00000000-0000-0000-0000-000000000000}"/>
          </ac:spMkLst>
        </pc:spChg>
      </pc:sldChg>
      <pc:sldChg chg="del">
        <pc:chgData name="Sharlene McKay" userId="a55bd1c6-f47b-4e7f-a474-272d3fd0b181" providerId="ADAL" clId="{B8F3EF13-D6BB-4665-805B-078D4A36FDF9}" dt="2023-03-20T16:32:57.594" v="38" actId="2696"/>
        <pc:sldMkLst>
          <pc:docMk/>
          <pc:sldMk cId="45061406" sldId="356"/>
        </pc:sldMkLst>
      </pc:sldChg>
      <pc:sldChg chg="add del">
        <pc:chgData name="Sharlene McKay" userId="a55bd1c6-f47b-4e7f-a474-272d3fd0b181" providerId="ADAL" clId="{B8F3EF13-D6BB-4665-805B-078D4A36FDF9}" dt="2023-03-20T16:33:54.376" v="40" actId="2696"/>
        <pc:sldMkLst>
          <pc:docMk/>
          <pc:sldMk cId="238786872" sldId="356"/>
        </pc:sldMkLst>
      </pc:sldChg>
      <pc:sldChg chg="modSp add ord">
        <pc:chgData name="Sharlene McKay" userId="a55bd1c6-f47b-4e7f-a474-272d3fd0b181" providerId="ADAL" clId="{B8F3EF13-D6BB-4665-805B-078D4A36FDF9}" dt="2023-03-20T16:34:42.153" v="73" actId="20577"/>
        <pc:sldMkLst>
          <pc:docMk/>
          <pc:sldMk cId="1140950945" sldId="356"/>
        </pc:sldMkLst>
        <pc:graphicFrameChg chg="mod">
          <ac:chgData name="Sharlene McKay" userId="a55bd1c6-f47b-4e7f-a474-272d3fd0b181" providerId="ADAL" clId="{B8F3EF13-D6BB-4665-805B-078D4A36FDF9}" dt="2023-03-20T16:34:42.153" v="73" actId="20577"/>
          <ac:graphicFrameMkLst>
            <pc:docMk/>
            <pc:sldMk cId="1140950945" sldId="356"/>
            <ac:graphicFrameMk id="9" creationId="{E543FD85-D7C7-DBF6-A2A3-74FE35839271}"/>
          </ac:graphicFrameMkLst>
        </pc:graphicFrameChg>
      </pc:sldChg>
      <pc:sldChg chg="add del">
        <pc:chgData name="Sharlene McKay" userId="a55bd1c6-f47b-4e7f-a474-272d3fd0b181" providerId="ADAL" clId="{B8F3EF13-D6BB-4665-805B-078D4A36FDF9}" dt="2023-03-20T16:36:59.222" v="76" actId="2696"/>
        <pc:sldMkLst>
          <pc:docMk/>
          <pc:sldMk cId="618895173" sldId="357"/>
        </pc:sldMkLst>
      </pc:sldChg>
      <pc:sldChg chg="modSp add del mod">
        <pc:chgData name="Sharlene McKay" userId="a55bd1c6-f47b-4e7f-a474-272d3fd0b181" providerId="ADAL" clId="{B8F3EF13-D6BB-4665-805B-078D4A36FDF9}" dt="2023-03-21T16:13:48.387" v="5027" actId="2696"/>
        <pc:sldMkLst>
          <pc:docMk/>
          <pc:sldMk cId="1890245745" sldId="357"/>
        </pc:sldMkLst>
        <pc:spChg chg="mod">
          <ac:chgData name="Sharlene McKay" userId="a55bd1c6-f47b-4e7f-a474-272d3fd0b181" providerId="ADAL" clId="{B8F3EF13-D6BB-4665-805B-078D4A36FDF9}" dt="2023-03-21T16:09:00.735" v="5026" actId="20577"/>
          <ac:spMkLst>
            <pc:docMk/>
            <pc:sldMk cId="1890245745" sldId="357"/>
            <ac:spMk id="3" creationId="{00000000-0000-0000-0000-000000000000}"/>
          </ac:spMkLst>
        </pc:spChg>
      </pc:sldChg>
      <pc:sldChg chg="modSp add del mod">
        <pc:chgData name="Sharlene McKay" userId="a55bd1c6-f47b-4e7f-a474-272d3fd0b181" providerId="ADAL" clId="{B8F3EF13-D6BB-4665-805B-078D4A36FDF9}" dt="2023-03-21T08:21:24.761" v="194" actId="2696"/>
        <pc:sldMkLst>
          <pc:docMk/>
          <pc:sldMk cId="2630318022" sldId="357"/>
        </pc:sldMkLst>
        <pc:spChg chg="mod">
          <ac:chgData name="Sharlene McKay" userId="a55bd1c6-f47b-4e7f-a474-272d3fd0b181" providerId="ADAL" clId="{B8F3EF13-D6BB-4665-805B-078D4A36FDF9}" dt="2023-03-21T08:18:08.625" v="141" actId="20577"/>
          <ac:spMkLst>
            <pc:docMk/>
            <pc:sldMk cId="2630318022" sldId="357"/>
            <ac:spMk id="2" creationId="{00000000-0000-0000-0000-000000000000}"/>
          </ac:spMkLst>
        </pc:spChg>
        <pc:spChg chg="mod">
          <ac:chgData name="Sharlene McKay" userId="a55bd1c6-f47b-4e7f-a474-272d3fd0b181" providerId="ADAL" clId="{B8F3EF13-D6BB-4665-805B-078D4A36FDF9}" dt="2023-03-21T08:18:14.110" v="142" actId="20577"/>
          <ac:spMkLst>
            <pc:docMk/>
            <pc:sldMk cId="2630318022" sldId="357"/>
            <ac:spMk id="3" creationId="{00000000-0000-0000-0000-000000000000}"/>
          </ac:spMkLst>
        </pc:spChg>
      </pc:sldChg>
      <pc:sldChg chg="addSp modSp add del mod">
        <pc:chgData name="Sharlene McKay" userId="a55bd1c6-f47b-4e7f-a474-272d3fd0b181" providerId="ADAL" clId="{B8F3EF13-D6BB-4665-805B-078D4A36FDF9}" dt="2023-03-21T11:33:48.251" v="2188"/>
        <pc:sldMkLst>
          <pc:docMk/>
          <pc:sldMk cId="863995538" sldId="358"/>
        </pc:sldMkLst>
        <pc:spChg chg="mod">
          <ac:chgData name="Sharlene McKay" userId="a55bd1c6-f47b-4e7f-a474-272d3fd0b181" providerId="ADAL" clId="{B8F3EF13-D6BB-4665-805B-078D4A36FDF9}" dt="2023-03-21T09:00:48.608" v="1664" actId="20577"/>
          <ac:spMkLst>
            <pc:docMk/>
            <pc:sldMk cId="863995538" sldId="358"/>
            <ac:spMk id="2" creationId="{00000000-0000-0000-0000-000000000000}"/>
          </ac:spMkLst>
        </pc:spChg>
        <pc:spChg chg="mod">
          <ac:chgData name="Sharlene McKay" userId="a55bd1c6-f47b-4e7f-a474-272d3fd0b181" providerId="ADAL" clId="{B8F3EF13-D6BB-4665-805B-078D4A36FDF9}" dt="2023-03-21T11:33:02.210" v="2183" actId="20577"/>
          <ac:spMkLst>
            <pc:docMk/>
            <pc:sldMk cId="863995538" sldId="358"/>
            <ac:spMk id="3" creationId="{00000000-0000-0000-0000-000000000000}"/>
          </ac:spMkLst>
        </pc:spChg>
        <pc:graphicFrameChg chg="add mod">
          <ac:chgData name="Sharlene McKay" userId="a55bd1c6-f47b-4e7f-a474-272d3fd0b181" providerId="ADAL" clId="{B8F3EF13-D6BB-4665-805B-078D4A36FDF9}" dt="2023-03-21T11:33:05.266" v="2184"/>
          <ac:graphicFrameMkLst>
            <pc:docMk/>
            <pc:sldMk cId="863995538" sldId="358"/>
            <ac:graphicFrameMk id="4" creationId="{49B5049B-73DE-114E-A21E-1AFD03D5DE7C}"/>
          </ac:graphicFrameMkLst>
        </pc:graphicFrameChg>
        <pc:graphicFrameChg chg="add mod">
          <ac:chgData name="Sharlene McKay" userId="a55bd1c6-f47b-4e7f-a474-272d3fd0b181" providerId="ADAL" clId="{B8F3EF13-D6BB-4665-805B-078D4A36FDF9}" dt="2023-03-21T11:33:48.251" v="2188"/>
          <ac:graphicFrameMkLst>
            <pc:docMk/>
            <pc:sldMk cId="863995538" sldId="358"/>
            <ac:graphicFrameMk id="5" creationId="{8ACDD083-5462-31CB-AAEF-165DE4694E97}"/>
          </ac:graphicFrameMkLst>
        </pc:graphicFrameChg>
        <pc:graphicFrameChg chg="add mod">
          <ac:chgData name="Sharlene McKay" userId="a55bd1c6-f47b-4e7f-a474-272d3fd0b181" providerId="ADAL" clId="{B8F3EF13-D6BB-4665-805B-078D4A36FDF9}" dt="2023-03-21T11:33:48.251" v="2188"/>
          <ac:graphicFrameMkLst>
            <pc:docMk/>
            <pc:sldMk cId="863995538" sldId="358"/>
            <ac:graphicFrameMk id="6" creationId="{3CC837A9-5FDB-63A3-F089-B850ED191622}"/>
          </ac:graphicFrameMkLst>
        </pc:graphicFrameChg>
        <pc:picChg chg="add mod">
          <ac:chgData name="Sharlene McKay" userId="a55bd1c6-f47b-4e7f-a474-272d3fd0b181" providerId="ADAL" clId="{B8F3EF13-D6BB-4665-805B-078D4A36FDF9}" dt="2023-03-21T11:33:05.266" v="2184"/>
          <ac:picMkLst>
            <pc:docMk/>
            <pc:sldMk cId="863995538" sldId="358"/>
            <ac:picMk id="1026" creationId="{9CCB4987-E09D-1634-B991-0AB5D7949883}"/>
          </ac:picMkLst>
        </pc:picChg>
        <pc:picChg chg="add mod">
          <ac:chgData name="Sharlene McKay" userId="a55bd1c6-f47b-4e7f-a474-272d3fd0b181" providerId="ADAL" clId="{B8F3EF13-D6BB-4665-805B-078D4A36FDF9}" dt="2023-03-21T11:33:05.266" v="2184"/>
          <ac:picMkLst>
            <pc:docMk/>
            <pc:sldMk cId="863995538" sldId="358"/>
            <ac:picMk id="1027" creationId="{2B54FBC3-3E9A-8950-C163-37666666B152}"/>
          </ac:picMkLst>
        </pc:picChg>
        <pc:picChg chg="add mod">
          <ac:chgData name="Sharlene McKay" userId="a55bd1c6-f47b-4e7f-a474-272d3fd0b181" providerId="ADAL" clId="{B8F3EF13-D6BB-4665-805B-078D4A36FDF9}" dt="2023-03-21T11:33:05.266" v="2184"/>
          <ac:picMkLst>
            <pc:docMk/>
            <pc:sldMk cId="863995538" sldId="358"/>
            <ac:picMk id="1028" creationId="{9E21C348-1FCE-6E0C-7D7B-53052E01495B}"/>
          </ac:picMkLst>
        </pc:picChg>
        <pc:picChg chg="add mod">
          <ac:chgData name="Sharlene McKay" userId="a55bd1c6-f47b-4e7f-a474-272d3fd0b181" providerId="ADAL" clId="{B8F3EF13-D6BB-4665-805B-078D4A36FDF9}" dt="2023-03-21T11:33:05.266" v="2184"/>
          <ac:picMkLst>
            <pc:docMk/>
            <pc:sldMk cId="863995538" sldId="358"/>
            <ac:picMk id="1030" creationId="{522AEFD7-DB57-A540-B8E7-41F7C9E8544D}"/>
          </ac:picMkLst>
        </pc:picChg>
        <pc:picChg chg="add mod">
          <ac:chgData name="Sharlene McKay" userId="a55bd1c6-f47b-4e7f-a474-272d3fd0b181" providerId="ADAL" clId="{B8F3EF13-D6BB-4665-805B-078D4A36FDF9}" dt="2023-03-21T11:33:05.266" v="2184"/>
          <ac:picMkLst>
            <pc:docMk/>
            <pc:sldMk cId="863995538" sldId="358"/>
            <ac:picMk id="1031" creationId="{A4710594-BCC4-693C-036C-916E6D8086D7}"/>
          </ac:picMkLst>
        </pc:picChg>
        <pc:picChg chg="add mod">
          <ac:chgData name="Sharlene McKay" userId="a55bd1c6-f47b-4e7f-a474-272d3fd0b181" providerId="ADAL" clId="{B8F3EF13-D6BB-4665-805B-078D4A36FDF9}" dt="2023-03-21T11:33:05.266" v="2184"/>
          <ac:picMkLst>
            <pc:docMk/>
            <pc:sldMk cId="863995538" sldId="358"/>
            <ac:picMk id="1032" creationId="{B99972E2-D3FC-B95B-EFBF-C614B9EE7CBC}"/>
          </ac:picMkLst>
        </pc:picChg>
      </pc:sldChg>
      <pc:sldChg chg="addSp delSp modSp add mod">
        <pc:chgData name="Sharlene McKay" userId="a55bd1c6-f47b-4e7f-a474-272d3fd0b181" providerId="ADAL" clId="{B8F3EF13-D6BB-4665-805B-078D4A36FDF9}" dt="2023-03-21T20:18:38.793" v="7271" actId="403"/>
        <pc:sldMkLst>
          <pc:docMk/>
          <pc:sldMk cId="2732317432" sldId="358"/>
        </pc:sldMkLst>
        <pc:spChg chg="mod">
          <ac:chgData name="Sharlene McKay" userId="a55bd1c6-f47b-4e7f-a474-272d3fd0b181" providerId="ADAL" clId="{B8F3EF13-D6BB-4665-805B-078D4A36FDF9}" dt="2023-03-21T11:34:57.385" v="2244" actId="20577"/>
          <ac:spMkLst>
            <pc:docMk/>
            <pc:sldMk cId="2732317432" sldId="358"/>
            <ac:spMk id="2" creationId="{00000000-0000-0000-0000-000000000000}"/>
          </ac:spMkLst>
        </pc:spChg>
        <pc:spChg chg="mod">
          <ac:chgData name="Sharlene McKay" userId="a55bd1c6-f47b-4e7f-a474-272d3fd0b181" providerId="ADAL" clId="{B8F3EF13-D6BB-4665-805B-078D4A36FDF9}" dt="2023-03-21T11:58:53.925" v="3651" actId="20577"/>
          <ac:spMkLst>
            <pc:docMk/>
            <pc:sldMk cId="2732317432" sldId="358"/>
            <ac:spMk id="3" creationId="{00000000-0000-0000-0000-000000000000}"/>
          </ac:spMkLst>
        </pc:spChg>
        <pc:spChg chg="add del mod">
          <ac:chgData name="Sharlene McKay" userId="a55bd1c6-f47b-4e7f-a474-272d3fd0b181" providerId="ADAL" clId="{B8F3EF13-D6BB-4665-805B-078D4A36FDF9}" dt="2023-03-21T11:42:57.525" v="2842" actId="11529"/>
          <ac:spMkLst>
            <pc:docMk/>
            <pc:sldMk cId="2732317432" sldId="358"/>
            <ac:spMk id="8" creationId="{248FC221-DB4A-F149-C210-71D578A7CA3B}"/>
          </ac:spMkLst>
        </pc:spChg>
        <pc:graphicFrameChg chg="add del modGraphic">
          <ac:chgData name="Sharlene McKay" userId="a55bd1c6-f47b-4e7f-a474-272d3fd0b181" providerId="ADAL" clId="{B8F3EF13-D6BB-4665-805B-078D4A36FDF9}" dt="2023-03-21T11:40:39.922" v="2820" actId="1032"/>
          <ac:graphicFrameMkLst>
            <pc:docMk/>
            <pc:sldMk cId="2732317432" sldId="358"/>
            <ac:graphicFrameMk id="4" creationId="{DA0901E6-FE9B-7797-CC65-F841C1220735}"/>
          </ac:graphicFrameMkLst>
        </pc:graphicFrameChg>
        <pc:graphicFrameChg chg="add del mod modGraphic">
          <ac:chgData name="Sharlene McKay" userId="a55bd1c6-f47b-4e7f-a474-272d3fd0b181" providerId="ADAL" clId="{B8F3EF13-D6BB-4665-805B-078D4A36FDF9}" dt="2023-03-21T11:41:19.234" v="2832" actId="1032"/>
          <ac:graphicFrameMkLst>
            <pc:docMk/>
            <pc:sldMk cId="2732317432" sldId="358"/>
            <ac:graphicFrameMk id="5" creationId="{EF6AEDCB-88B7-D7DA-7B53-209946C377ED}"/>
          </ac:graphicFrameMkLst>
        </pc:graphicFrameChg>
        <pc:graphicFrameChg chg="add del modGraphic">
          <ac:chgData name="Sharlene McKay" userId="a55bd1c6-f47b-4e7f-a474-272d3fd0b181" providerId="ADAL" clId="{B8F3EF13-D6BB-4665-805B-078D4A36FDF9}" dt="2023-03-21T11:41:47.424" v="2834" actId="1032"/>
          <ac:graphicFrameMkLst>
            <pc:docMk/>
            <pc:sldMk cId="2732317432" sldId="358"/>
            <ac:graphicFrameMk id="6" creationId="{0F258E93-1CCB-2E31-7638-64422C94971C}"/>
          </ac:graphicFrameMkLst>
        </pc:graphicFrameChg>
        <pc:graphicFrameChg chg="add del modGraphic">
          <ac:chgData name="Sharlene McKay" userId="a55bd1c6-f47b-4e7f-a474-272d3fd0b181" providerId="ADAL" clId="{B8F3EF13-D6BB-4665-805B-078D4A36FDF9}" dt="2023-03-21T11:42:28.903" v="2836" actId="1032"/>
          <ac:graphicFrameMkLst>
            <pc:docMk/>
            <pc:sldMk cId="2732317432" sldId="358"/>
            <ac:graphicFrameMk id="7" creationId="{720794B0-0024-0086-DCF6-CB84996BD076}"/>
          </ac:graphicFrameMkLst>
        </pc:graphicFrameChg>
        <pc:graphicFrameChg chg="add del mod modGraphic">
          <ac:chgData name="Sharlene McKay" userId="a55bd1c6-f47b-4e7f-a474-272d3fd0b181" providerId="ADAL" clId="{B8F3EF13-D6BB-4665-805B-078D4A36FDF9}" dt="2023-03-21T11:46:17.020" v="2979" actId="1032"/>
          <ac:graphicFrameMkLst>
            <pc:docMk/>
            <pc:sldMk cId="2732317432" sldId="358"/>
            <ac:graphicFrameMk id="9" creationId="{FEC2D69E-5EA5-7D2B-D437-8ECB0B5CD7B3}"/>
          </ac:graphicFrameMkLst>
        </pc:graphicFrameChg>
        <pc:graphicFrameChg chg="add del mod modGraphic">
          <ac:chgData name="Sharlene McKay" userId="a55bd1c6-f47b-4e7f-a474-272d3fd0b181" providerId="ADAL" clId="{B8F3EF13-D6BB-4665-805B-078D4A36FDF9}" dt="2023-03-21T11:47:38.925" v="2990" actId="1032"/>
          <ac:graphicFrameMkLst>
            <pc:docMk/>
            <pc:sldMk cId="2732317432" sldId="358"/>
            <ac:graphicFrameMk id="10" creationId="{7B28BF7B-A2E9-A39C-F2AA-0AAD087E7B30}"/>
          </ac:graphicFrameMkLst>
        </pc:graphicFrameChg>
        <pc:graphicFrameChg chg="add mod modGraphic">
          <ac:chgData name="Sharlene McKay" userId="a55bd1c6-f47b-4e7f-a474-272d3fd0b181" providerId="ADAL" clId="{B8F3EF13-D6BB-4665-805B-078D4A36FDF9}" dt="2023-03-21T20:18:38.793" v="7271" actId="403"/>
          <ac:graphicFrameMkLst>
            <pc:docMk/>
            <pc:sldMk cId="2732317432" sldId="358"/>
            <ac:graphicFrameMk id="11" creationId="{FBA2FA0D-5407-48C3-3E69-8473F520B94A}"/>
          </ac:graphicFrameMkLst>
        </pc:graphicFrameChg>
      </pc:sldChg>
      <pc:sldChg chg="modSp add del mod ord">
        <pc:chgData name="Sharlene McKay" userId="a55bd1c6-f47b-4e7f-a474-272d3fd0b181" providerId="ADAL" clId="{B8F3EF13-D6BB-4665-805B-078D4A36FDF9}" dt="2023-03-21T11:52:29.518" v="3171" actId="2696"/>
        <pc:sldMkLst>
          <pc:docMk/>
          <pc:sldMk cId="522755952" sldId="359"/>
        </pc:sldMkLst>
        <pc:spChg chg="mod">
          <ac:chgData name="Sharlene McKay" userId="a55bd1c6-f47b-4e7f-a474-272d3fd0b181" providerId="ADAL" clId="{B8F3EF13-D6BB-4665-805B-078D4A36FDF9}" dt="2023-03-21T11:52:06.657" v="3170" actId="20577"/>
          <ac:spMkLst>
            <pc:docMk/>
            <pc:sldMk cId="522755952" sldId="359"/>
            <ac:spMk id="2" creationId="{00000000-0000-0000-0000-000000000000}"/>
          </ac:spMkLst>
        </pc:spChg>
      </pc:sldChg>
      <pc:sldChg chg="modSp add del mod">
        <pc:chgData name="Sharlene McKay" userId="a55bd1c6-f47b-4e7f-a474-272d3fd0b181" providerId="ADAL" clId="{B8F3EF13-D6BB-4665-805B-078D4A36FDF9}" dt="2023-03-21T11:34:24.163" v="2198"/>
        <pc:sldMkLst>
          <pc:docMk/>
          <pc:sldMk cId="1868789053" sldId="359"/>
        </pc:sldMkLst>
        <pc:graphicFrameChg chg="mod">
          <ac:chgData name="Sharlene McKay" userId="a55bd1c6-f47b-4e7f-a474-272d3fd0b181" providerId="ADAL" clId="{B8F3EF13-D6BB-4665-805B-078D4A36FDF9}" dt="2023-03-21T11:34:14.119" v="2196" actId="1076"/>
          <ac:graphicFrameMkLst>
            <pc:docMk/>
            <pc:sldMk cId="1868789053" sldId="359"/>
            <ac:graphicFrameMk id="4" creationId="{49B5049B-73DE-114E-A21E-1AFD03D5DE7C}"/>
          </ac:graphicFrameMkLst>
        </pc:graphicFrameChg>
        <pc:graphicFrameChg chg="mod">
          <ac:chgData name="Sharlene McKay" userId="a55bd1c6-f47b-4e7f-a474-272d3fd0b181" providerId="ADAL" clId="{B8F3EF13-D6BB-4665-805B-078D4A36FDF9}" dt="2023-03-21T11:34:24.163" v="2198"/>
          <ac:graphicFrameMkLst>
            <pc:docMk/>
            <pc:sldMk cId="1868789053" sldId="359"/>
            <ac:graphicFrameMk id="5" creationId="{8ACDD083-5462-31CB-AAEF-165DE4694E97}"/>
          </ac:graphicFrameMkLst>
        </pc:graphicFrameChg>
        <pc:graphicFrameChg chg="mod">
          <ac:chgData name="Sharlene McKay" userId="a55bd1c6-f47b-4e7f-a474-272d3fd0b181" providerId="ADAL" clId="{B8F3EF13-D6BB-4665-805B-078D4A36FDF9}" dt="2023-03-21T11:34:24.163" v="2198"/>
          <ac:graphicFrameMkLst>
            <pc:docMk/>
            <pc:sldMk cId="1868789053" sldId="359"/>
            <ac:graphicFrameMk id="6" creationId="{3CC837A9-5FDB-63A3-F089-B850ED191622}"/>
          </ac:graphicFrameMkLst>
        </pc:graphicFrameChg>
      </pc:sldChg>
      <pc:sldChg chg="modSp add mod ord">
        <pc:chgData name="Sharlene McKay" userId="a55bd1c6-f47b-4e7f-a474-272d3fd0b181" providerId="ADAL" clId="{B8F3EF13-D6BB-4665-805B-078D4A36FDF9}" dt="2023-03-21T22:11:39.280" v="8780"/>
        <pc:sldMkLst>
          <pc:docMk/>
          <pc:sldMk cId="1883985975" sldId="359"/>
        </pc:sldMkLst>
        <pc:spChg chg="mod">
          <ac:chgData name="Sharlene McKay" userId="a55bd1c6-f47b-4e7f-a474-272d3fd0b181" providerId="ADAL" clId="{B8F3EF13-D6BB-4665-805B-078D4A36FDF9}" dt="2023-03-21T11:53:10.782" v="3242" actId="20577"/>
          <ac:spMkLst>
            <pc:docMk/>
            <pc:sldMk cId="1883985975" sldId="359"/>
            <ac:spMk id="2" creationId="{00000000-0000-0000-0000-000000000000}"/>
          </ac:spMkLst>
        </pc:spChg>
        <pc:spChg chg="mod">
          <ac:chgData name="Sharlene McKay" userId="a55bd1c6-f47b-4e7f-a474-272d3fd0b181" providerId="ADAL" clId="{B8F3EF13-D6BB-4665-805B-078D4A36FDF9}" dt="2023-03-21T19:57:12.017" v="6125" actId="5793"/>
          <ac:spMkLst>
            <pc:docMk/>
            <pc:sldMk cId="1883985975" sldId="359"/>
            <ac:spMk id="3" creationId="{00000000-0000-0000-0000-000000000000}"/>
          </ac:spMkLst>
        </pc:spChg>
      </pc:sldChg>
      <pc:sldChg chg="modSp add del mod">
        <pc:chgData name="Sharlene McKay" userId="a55bd1c6-f47b-4e7f-a474-272d3fd0b181" providerId="ADAL" clId="{B8F3EF13-D6BB-4665-805B-078D4A36FDF9}" dt="2023-03-21T11:51:48.878" v="3139"/>
        <pc:sldMkLst>
          <pc:docMk/>
          <pc:sldMk cId="3390530375" sldId="359"/>
        </pc:sldMkLst>
        <pc:graphicFrameChg chg="mod">
          <ac:chgData name="Sharlene McKay" userId="a55bd1c6-f47b-4e7f-a474-272d3fd0b181" providerId="ADAL" clId="{B8F3EF13-D6BB-4665-805B-078D4A36FDF9}" dt="2023-03-21T11:51:48.878" v="3139"/>
          <ac:graphicFrameMkLst>
            <pc:docMk/>
            <pc:sldMk cId="3390530375" sldId="359"/>
            <ac:graphicFrameMk id="5" creationId="{8ACDD083-5462-31CB-AAEF-165DE4694E97}"/>
          </ac:graphicFrameMkLst>
        </pc:graphicFrameChg>
        <pc:graphicFrameChg chg="mod">
          <ac:chgData name="Sharlene McKay" userId="a55bd1c6-f47b-4e7f-a474-272d3fd0b181" providerId="ADAL" clId="{B8F3EF13-D6BB-4665-805B-078D4A36FDF9}" dt="2023-03-21T11:51:48.878" v="3139"/>
          <ac:graphicFrameMkLst>
            <pc:docMk/>
            <pc:sldMk cId="3390530375" sldId="359"/>
            <ac:graphicFrameMk id="6" creationId="{3CC837A9-5FDB-63A3-F089-B850ED191622}"/>
          </ac:graphicFrameMkLst>
        </pc:graphicFrameChg>
      </pc:sldChg>
      <pc:sldChg chg="modSp add del mod">
        <pc:chgData name="Sharlene McKay" userId="a55bd1c6-f47b-4e7f-a474-272d3fd0b181" providerId="ADAL" clId="{B8F3EF13-D6BB-4665-805B-078D4A36FDF9}" dt="2023-03-21T11:34:05.460" v="2194"/>
        <pc:sldMkLst>
          <pc:docMk/>
          <pc:sldMk cId="4075408917" sldId="359"/>
        </pc:sldMkLst>
        <pc:graphicFrameChg chg="mod">
          <ac:chgData name="Sharlene McKay" userId="a55bd1c6-f47b-4e7f-a474-272d3fd0b181" providerId="ADAL" clId="{B8F3EF13-D6BB-4665-805B-078D4A36FDF9}" dt="2023-03-21T11:34:05.460" v="2194"/>
          <ac:graphicFrameMkLst>
            <pc:docMk/>
            <pc:sldMk cId="4075408917" sldId="359"/>
            <ac:graphicFrameMk id="5" creationId="{8ACDD083-5462-31CB-AAEF-165DE4694E97}"/>
          </ac:graphicFrameMkLst>
        </pc:graphicFrameChg>
        <pc:graphicFrameChg chg="mod">
          <ac:chgData name="Sharlene McKay" userId="a55bd1c6-f47b-4e7f-a474-272d3fd0b181" providerId="ADAL" clId="{B8F3EF13-D6BB-4665-805B-078D4A36FDF9}" dt="2023-03-21T11:34:05.460" v="2194"/>
          <ac:graphicFrameMkLst>
            <pc:docMk/>
            <pc:sldMk cId="4075408917" sldId="359"/>
            <ac:graphicFrameMk id="6" creationId="{3CC837A9-5FDB-63A3-F089-B850ED191622}"/>
          </ac:graphicFrameMkLst>
        </pc:graphicFrameChg>
      </pc:sldChg>
      <pc:sldChg chg="add del">
        <pc:chgData name="Sharlene McKay" userId="a55bd1c6-f47b-4e7f-a474-272d3fd0b181" providerId="ADAL" clId="{B8F3EF13-D6BB-4665-805B-078D4A36FDF9}" dt="2023-03-21T11:51:45.173" v="3137" actId="2696"/>
        <pc:sldMkLst>
          <pc:docMk/>
          <pc:sldMk cId="291759301" sldId="360"/>
        </pc:sldMkLst>
      </pc:sldChg>
      <pc:sldChg chg="modSp add mod">
        <pc:chgData name="Sharlene McKay" userId="a55bd1c6-f47b-4e7f-a474-272d3fd0b181" providerId="ADAL" clId="{B8F3EF13-D6BB-4665-805B-078D4A36FDF9}" dt="2023-03-21T21:44:55.267" v="8577" actId="5793"/>
        <pc:sldMkLst>
          <pc:docMk/>
          <pc:sldMk cId="3659341723" sldId="360"/>
        </pc:sldMkLst>
        <pc:spChg chg="mod">
          <ac:chgData name="Sharlene McKay" userId="a55bd1c6-f47b-4e7f-a474-272d3fd0b181" providerId="ADAL" clId="{B8F3EF13-D6BB-4665-805B-078D4A36FDF9}" dt="2023-03-21T16:59:09.393" v="5070" actId="20577"/>
          <ac:spMkLst>
            <pc:docMk/>
            <pc:sldMk cId="3659341723" sldId="360"/>
            <ac:spMk id="2" creationId="{00000000-0000-0000-0000-000000000000}"/>
          </ac:spMkLst>
        </pc:spChg>
        <pc:spChg chg="mod">
          <ac:chgData name="Sharlene McKay" userId="a55bd1c6-f47b-4e7f-a474-272d3fd0b181" providerId="ADAL" clId="{B8F3EF13-D6BB-4665-805B-078D4A36FDF9}" dt="2023-03-21T21:44:55.267" v="8577" actId="5793"/>
          <ac:spMkLst>
            <pc:docMk/>
            <pc:sldMk cId="3659341723" sldId="360"/>
            <ac:spMk id="3" creationId="{00000000-0000-0000-0000-000000000000}"/>
          </ac:spMkLst>
        </pc:spChg>
      </pc:sldChg>
      <pc:sldChg chg="modSp add mod">
        <pc:chgData name="Sharlene McKay" userId="a55bd1c6-f47b-4e7f-a474-272d3fd0b181" providerId="ADAL" clId="{B8F3EF13-D6BB-4665-805B-078D4A36FDF9}" dt="2023-03-21T22:15:03.829" v="8784" actId="255"/>
        <pc:sldMkLst>
          <pc:docMk/>
          <pc:sldMk cId="2743583750" sldId="361"/>
        </pc:sldMkLst>
        <pc:spChg chg="mod">
          <ac:chgData name="Sharlene McKay" userId="a55bd1c6-f47b-4e7f-a474-272d3fd0b181" providerId="ADAL" clId="{B8F3EF13-D6BB-4665-805B-078D4A36FDF9}" dt="2023-03-21T19:19:18.061" v="5330" actId="20577"/>
          <ac:spMkLst>
            <pc:docMk/>
            <pc:sldMk cId="2743583750" sldId="361"/>
            <ac:spMk id="2" creationId="{00000000-0000-0000-0000-000000000000}"/>
          </ac:spMkLst>
        </pc:spChg>
        <pc:spChg chg="mod">
          <ac:chgData name="Sharlene McKay" userId="a55bd1c6-f47b-4e7f-a474-272d3fd0b181" providerId="ADAL" clId="{B8F3EF13-D6BB-4665-805B-078D4A36FDF9}" dt="2023-03-21T22:15:03.829" v="8784" actId="255"/>
          <ac:spMkLst>
            <pc:docMk/>
            <pc:sldMk cId="2743583750" sldId="361"/>
            <ac:spMk id="3" creationId="{00000000-0000-0000-0000-000000000000}"/>
          </ac:spMkLst>
        </pc:spChg>
      </pc:sldChg>
      <pc:sldChg chg="new del">
        <pc:chgData name="Sharlene McKay" userId="a55bd1c6-f47b-4e7f-a474-272d3fd0b181" providerId="ADAL" clId="{B8F3EF13-D6BB-4665-805B-078D4A36FDF9}" dt="2023-03-21T15:44:29.016" v="4169" actId="2696"/>
        <pc:sldMkLst>
          <pc:docMk/>
          <pc:sldMk cId="457406134" sldId="362"/>
        </pc:sldMkLst>
      </pc:sldChg>
      <pc:sldChg chg="modSp add mod ord">
        <pc:chgData name="Sharlene McKay" userId="a55bd1c6-f47b-4e7f-a474-272d3fd0b181" providerId="ADAL" clId="{B8F3EF13-D6BB-4665-805B-078D4A36FDF9}" dt="2023-03-21T22:10:41.966" v="8778"/>
        <pc:sldMkLst>
          <pc:docMk/>
          <pc:sldMk cId="2293229707" sldId="362"/>
        </pc:sldMkLst>
        <pc:spChg chg="mod">
          <ac:chgData name="Sharlene McKay" userId="a55bd1c6-f47b-4e7f-a474-272d3fd0b181" providerId="ADAL" clId="{B8F3EF13-D6BB-4665-805B-078D4A36FDF9}" dt="2023-03-21T19:10:56.540" v="5119" actId="20577"/>
          <ac:spMkLst>
            <pc:docMk/>
            <pc:sldMk cId="2293229707" sldId="362"/>
            <ac:spMk id="2" creationId="{00000000-0000-0000-0000-000000000000}"/>
          </ac:spMkLst>
        </pc:spChg>
        <pc:spChg chg="mod">
          <ac:chgData name="Sharlene McKay" userId="a55bd1c6-f47b-4e7f-a474-272d3fd0b181" providerId="ADAL" clId="{B8F3EF13-D6BB-4665-805B-078D4A36FDF9}" dt="2023-03-21T21:45:39.007" v="8578" actId="20577"/>
          <ac:spMkLst>
            <pc:docMk/>
            <pc:sldMk cId="2293229707" sldId="362"/>
            <ac:spMk id="3" creationId="{00000000-0000-0000-0000-000000000000}"/>
          </ac:spMkLst>
        </pc:spChg>
      </pc:sldChg>
      <pc:sldChg chg="add del">
        <pc:chgData name="Sharlene McKay" userId="a55bd1c6-f47b-4e7f-a474-272d3fd0b181" providerId="ADAL" clId="{B8F3EF13-D6BB-4665-805B-078D4A36FDF9}" dt="2023-03-21T15:45:15" v="4210" actId="2696"/>
        <pc:sldMkLst>
          <pc:docMk/>
          <pc:sldMk cId="2837512205" sldId="362"/>
        </pc:sldMkLst>
      </pc:sldChg>
      <pc:sldChg chg="new del">
        <pc:chgData name="Sharlene McKay" userId="a55bd1c6-f47b-4e7f-a474-272d3fd0b181" providerId="ADAL" clId="{B8F3EF13-D6BB-4665-805B-078D4A36FDF9}" dt="2023-03-21T19:17:54.290" v="5315" actId="2696"/>
        <pc:sldMkLst>
          <pc:docMk/>
          <pc:sldMk cId="881791128" sldId="363"/>
        </pc:sldMkLst>
      </pc:sldChg>
      <pc:sldChg chg="addSp delSp modSp add mod">
        <pc:chgData name="Sharlene McKay" userId="a55bd1c6-f47b-4e7f-a474-272d3fd0b181" providerId="ADAL" clId="{B8F3EF13-D6BB-4665-805B-078D4A36FDF9}" dt="2023-03-21T22:14:38.815" v="8782" actId="2711"/>
        <pc:sldMkLst>
          <pc:docMk/>
          <pc:sldMk cId="1383400053" sldId="363"/>
        </pc:sldMkLst>
        <pc:spChg chg="mod">
          <ac:chgData name="Sharlene McKay" userId="a55bd1c6-f47b-4e7f-a474-272d3fd0b181" providerId="ADAL" clId="{B8F3EF13-D6BB-4665-805B-078D4A36FDF9}" dt="2023-03-21T19:20:03.240" v="5393" actId="20577"/>
          <ac:spMkLst>
            <pc:docMk/>
            <pc:sldMk cId="1383400053" sldId="363"/>
            <ac:spMk id="2" creationId="{00000000-0000-0000-0000-000000000000}"/>
          </ac:spMkLst>
        </pc:spChg>
        <pc:spChg chg="mod">
          <ac:chgData name="Sharlene McKay" userId="a55bd1c6-f47b-4e7f-a474-272d3fd0b181" providerId="ADAL" clId="{B8F3EF13-D6BB-4665-805B-078D4A36FDF9}" dt="2023-03-21T22:14:38.815" v="8782" actId="2711"/>
          <ac:spMkLst>
            <pc:docMk/>
            <pc:sldMk cId="1383400053" sldId="363"/>
            <ac:spMk id="3" creationId="{00000000-0000-0000-0000-000000000000}"/>
          </ac:spMkLst>
        </pc:spChg>
        <pc:graphicFrameChg chg="add del mod">
          <ac:chgData name="Sharlene McKay" userId="a55bd1c6-f47b-4e7f-a474-272d3fd0b181" providerId="ADAL" clId="{B8F3EF13-D6BB-4665-805B-078D4A36FDF9}" dt="2023-03-21T19:22:27.782" v="5454"/>
          <ac:graphicFrameMkLst>
            <pc:docMk/>
            <pc:sldMk cId="1383400053" sldId="363"/>
            <ac:graphicFrameMk id="4" creationId="{E1A2B113-9B79-AC78-1A7F-F734D555D559}"/>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5" creationId="{59C81F28-35E3-5BAB-7A75-041315CFF2D1}"/>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6" creationId="{3A1854C4-FBAA-70E8-9433-D00F967FFF9A}"/>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7" creationId="{1733656C-AE9F-CD55-075A-8BF66FDB288D}"/>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8" creationId="{43CFA434-4733-5220-F25A-675C4E9F8BEE}"/>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9" creationId="{8BAB525F-4DA5-BA45-E6AF-744E0B7A2B7C}"/>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10" creationId="{2363A505-4DFC-0AB4-4742-CE814A7D7C2F}"/>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11" creationId="{9016C755-F555-C20A-0930-97CD6B6F83D1}"/>
          </ac:graphicFrameMkLst>
        </pc:graphicFrameChg>
        <pc:graphicFrameChg chg="add del mod">
          <ac:chgData name="Sharlene McKay" userId="a55bd1c6-f47b-4e7f-a474-272d3fd0b181" providerId="ADAL" clId="{B8F3EF13-D6BB-4665-805B-078D4A36FDF9}" dt="2023-03-21T19:22:27.782" v="5454"/>
          <ac:graphicFrameMkLst>
            <pc:docMk/>
            <pc:sldMk cId="1383400053" sldId="363"/>
            <ac:graphicFrameMk id="12" creationId="{F5575B67-0FD6-18EF-BA51-09BF40F4503D}"/>
          </ac:graphicFrameMkLst>
        </pc:graphicFrameChg>
        <pc:picChg chg="add del mod">
          <ac:chgData name="Sharlene McKay" userId="a55bd1c6-f47b-4e7f-a474-272d3fd0b181" providerId="ADAL" clId="{B8F3EF13-D6BB-4665-805B-078D4A36FDF9}" dt="2023-03-21T19:22:27.782" v="5454"/>
          <ac:picMkLst>
            <pc:docMk/>
            <pc:sldMk cId="1383400053" sldId="363"/>
            <ac:picMk id="2049" creationId="{70340C02-BFB2-582E-C2F8-72A0206D4861}"/>
          </ac:picMkLst>
        </pc:picChg>
        <pc:picChg chg="add del mod">
          <ac:chgData name="Sharlene McKay" userId="a55bd1c6-f47b-4e7f-a474-272d3fd0b181" providerId="ADAL" clId="{B8F3EF13-D6BB-4665-805B-078D4A36FDF9}" dt="2023-03-21T19:22:27.782" v="5454"/>
          <ac:picMkLst>
            <pc:docMk/>
            <pc:sldMk cId="1383400053" sldId="363"/>
            <ac:picMk id="2051" creationId="{77288C8E-899C-6E37-39DF-A399B7ED3A5C}"/>
          </ac:picMkLst>
        </pc:picChg>
        <pc:picChg chg="add del mod">
          <ac:chgData name="Sharlene McKay" userId="a55bd1c6-f47b-4e7f-a474-272d3fd0b181" providerId="ADAL" clId="{B8F3EF13-D6BB-4665-805B-078D4A36FDF9}" dt="2023-03-21T19:22:27.782" v="5454"/>
          <ac:picMkLst>
            <pc:docMk/>
            <pc:sldMk cId="1383400053" sldId="363"/>
            <ac:picMk id="2052" creationId="{921E004D-44DD-6C00-0D5D-F659359C89F2}"/>
          </ac:picMkLst>
        </pc:picChg>
        <pc:picChg chg="add del mod">
          <ac:chgData name="Sharlene McKay" userId="a55bd1c6-f47b-4e7f-a474-272d3fd0b181" providerId="ADAL" clId="{B8F3EF13-D6BB-4665-805B-078D4A36FDF9}" dt="2023-03-21T19:22:27.782" v="5454"/>
          <ac:picMkLst>
            <pc:docMk/>
            <pc:sldMk cId="1383400053" sldId="363"/>
            <ac:picMk id="2053" creationId="{D843107D-F4C8-C19C-B50F-8A4C9D729CA6}"/>
          </ac:picMkLst>
        </pc:picChg>
        <pc:picChg chg="add del mod">
          <ac:chgData name="Sharlene McKay" userId="a55bd1c6-f47b-4e7f-a474-272d3fd0b181" providerId="ADAL" clId="{B8F3EF13-D6BB-4665-805B-078D4A36FDF9}" dt="2023-03-21T19:22:27.782" v="5454"/>
          <ac:picMkLst>
            <pc:docMk/>
            <pc:sldMk cId="1383400053" sldId="363"/>
            <ac:picMk id="2055" creationId="{864EB352-691E-4C9F-7352-D2DE57D9C6A9}"/>
          </ac:picMkLst>
        </pc:picChg>
        <pc:picChg chg="add del mod">
          <ac:chgData name="Sharlene McKay" userId="a55bd1c6-f47b-4e7f-a474-272d3fd0b181" providerId="ADAL" clId="{B8F3EF13-D6BB-4665-805B-078D4A36FDF9}" dt="2023-03-21T19:22:27.782" v="5454"/>
          <ac:picMkLst>
            <pc:docMk/>
            <pc:sldMk cId="1383400053" sldId="363"/>
            <ac:picMk id="2056" creationId="{29A17269-D786-4D2F-FFE7-67C203D315F3}"/>
          </ac:picMkLst>
        </pc:picChg>
        <pc:picChg chg="add del mod">
          <ac:chgData name="Sharlene McKay" userId="a55bd1c6-f47b-4e7f-a474-272d3fd0b181" providerId="ADAL" clId="{B8F3EF13-D6BB-4665-805B-078D4A36FDF9}" dt="2023-03-21T19:22:27.782" v="5454"/>
          <ac:picMkLst>
            <pc:docMk/>
            <pc:sldMk cId="1383400053" sldId="363"/>
            <ac:picMk id="2057" creationId="{96443CBE-9B06-9531-74B8-32030BC4683C}"/>
          </ac:picMkLst>
        </pc:picChg>
        <pc:picChg chg="add del mod">
          <ac:chgData name="Sharlene McKay" userId="a55bd1c6-f47b-4e7f-a474-272d3fd0b181" providerId="ADAL" clId="{B8F3EF13-D6BB-4665-805B-078D4A36FDF9}" dt="2023-03-21T19:22:27.782" v="5454"/>
          <ac:picMkLst>
            <pc:docMk/>
            <pc:sldMk cId="1383400053" sldId="363"/>
            <ac:picMk id="2059" creationId="{25D7BC03-A873-F377-4AFC-627B88565B5A}"/>
          </ac:picMkLst>
        </pc:picChg>
        <pc:picChg chg="add del mod">
          <ac:chgData name="Sharlene McKay" userId="a55bd1c6-f47b-4e7f-a474-272d3fd0b181" providerId="ADAL" clId="{B8F3EF13-D6BB-4665-805B-078D4A36FDF9}" dt="2023-03-21T19:22:27.782" v="5454"/>
          <ac:picMkLst>
            <pc:docMk/>
            <pc:sldMk cId="1383400053" sldId="363"/>
            <ac:picMk id="2060" creationId="{546EB602-4748-266C-C5AA-E73148F026F8}"/>
          </ac:picMkLst>
        </pc:picChg>
        <pc:picChg chg="add del mod">
          <ac:chgData name="Sharlene McKay" userId="a55bd1c6-f47b-4e7f-a474-272d3fd0b181" providerId="ADAL" clId="{B8F3EF13-D6BB-4665-805B-078D4A36FDF9}" dt="2023-03-21T19:22:27.782" v="5454"/>
          <ac:picMkLst>
            <pc:docMk/>
            <pc:sldMk cId="1383400053" sldId="363"/>
            <ac:picMk id="2061" creationId="{F248759F-56DE-1083-E3F2-C1AB0639F306}"/>
          </ac:picMkLst>
        </pc:picChg>
        <pc:picChg chg="add del mod">
          <ac:chgData name="Sharlene McKay" userId="a55bd1c6-f47b-4e7f-a474-272d3fd0b181" providerId="ADAL" clId="{B8F3EF13-D6BB-4665-805B-078D4A36FDF9}" dt="2023-03-21T19:22:27.782" v="5454"/>
          <ac:picMkLst>
            <pc:docMk/>
            <pc:sldMk cId="1383400053" sldId="363"/>
            <ac:picMk id="2062" creationId="{B1EBD3BC-F583-FA3D-5222-D3168CFAE8EE}"/>
          </ac:picMkLst>
        </pc:picChg>
        <pc:picChg chg="add del mod">
          <ac:chgData name="Sharlene McKay" userId="a55bd1c6-f47b-4e7f-a474-272d3fd0b181" providerId="ADAL" clId="{B8F3EF13-D6BB-4665-805B-078D4A36FDF9}" dt="2023-03-21T19:22:27.782" v="5454"/>
          <ac:picMkLst>
            <pc:docMk/>
            <pc:sldMk cId="1383400053" sldId="363"/>
            <ac:picMk id="2064" creationId="{62DAFAF3-89AA-DFBF-E666-90C3D389063A}"/>
          </ac:picMkLst>
        </pc:picChg>
        <pc:picChg chg="add del mod">
          <ac:chgData name="Sharlene McKay" userId="a55bd1c6-f47b-4e7f-a474-272d3fd0b181" providerId="ADAL" clId="{B8F3EF13-D6BB-4665-805B-078D4A36FDF9}" dt="2023-03-21T19:22:27.782" v="5454"/>
          <ac:picMkLst>
            <pc:docMk/>
            <pc:sldMk cId="1383400053" sldId="363"/>
            <ac:picMk id="2065" creationId="{D9A8FB3B-0ED7-7904-0228-DAE843CBC389}"/>
          </ac:picMkLst>
        </pc:picChg>
        <pc:picChg chg="add del mod">
          <ac:chgData name="Sharlene McKay" userId="a55bd1c6-f47b-4e7f-a474-272d3fd0b181" providerId="ADAL" clId="{B8F3EF13-D6BB-4665-805B-078D4A36FDF9}" dt="2023-03-21T19:22:27.782" v="5454"/>
          <ac:picMkLst>
            <pc:docMk/>
            <pc:sldMk cId="1383400053" sldId="363"/>
            <ac:picMk id="2066" creationId="{325EC770-6CB0-F0CE-3F7B-CFE82C50E14D}"/>
          </ac:picMkLst>
        </pc:picChg>
        <pc:picChg chg="add del mod">
          <ac:chgData name="Sharlene McKay" userId="a55bd1c6-f47b-4e7f-a474-272d3fd0b181" providerId="ADAL" clId="{B8F3EF13-D6BB-4665-805B-078D4A36FDF9}" dt="2023-03-21T19:22:27.782" v="5454"/>
          <ac:picMkLst>
            <pc:docMk/>
            <pc:sldMk cId="1383400053" sldId="363"/>
            <ac:picMk id="2068" creationId="{1BABF530-2AC2-0B5B-4956-E1091F899E0A}"/>
          </ac:picMkLst>
        </pc:picChg>
        <pc:picChg chg="add del mod">
          <ac:chgData name="Sharlene McKay" userId="a55bd1c6-f47b-4e7f-a474-272d3fd0b181" providerId="ADAL" clId="{B8F3EF13-D6BB-4665-805B-078D4A36FDF9}" dt="2023-03-21T19:22:27.782" v="5454"/>
          <ac:picMkLst>
            <pc:docMk/>
            <pc:sldMk cId="1383400053" sldId="363"/>
            <ac:picMk id="2069" creationId="{6C793D52-9AE3-D609-E67B-38BC5ABA99FD}"/>
          </ac:picMkLst>
        </pc:picChg>
        <pc:picChg chg="add del mod">
          <ac:chgData name="Sharlene McKay" userId="a55bd1c6-f47b-4e7f-a474-272d3fd0b181" providerId="ADAL" clId="{B8F3EF13-D6BB-4665-805B-078D4A36FDF9}" dt="2023-03-21T19:22:27.782" v="5454"/>
          <ac:picMkLst>
            <pc:docMk/>
            <pc:sldMk cId="1383400053" sldId="363"/>
            <ac:picMk id="2070" creationId="{EADB302C-DDD5-96A4-47CD-C8D3C8048D51}"/>
          </ac:picMkLst>
        </pc:picChg>
        <pc:picChg chg="add del mod">
          <ac:chgData name="Sharlene McKay" userId="a55bd1c6-f47b-4e7f-a474-272d3fd0b181" providerId="ADAL" clId="{B8F3EF13-D6BB-4665-805B-078D4A36FDF9}" dt="2023-03-21T19:22:27.782" v="5454"/>
          <ac:picMkLst>
            <pc:docMk/>
            <pc:sldMk cId="1383400053" sldId="363"/>
            <ac:picMk id="2072" creationId="{99BFECE3-F2A7-9B21-E9EB-DB852A64BA61}"/>
          </ac:picMkLst>
        </pc:picChg>
        <pc:picChg chg="add del mod">
          <ac:chgData name="Sharlene McKay" userId="a55bd1c6-f47b-4e7f-a474-272d3fd0b181" providerId="ADAL" clId="{B8F3EF13-D6BB-4665-805B-078D4A36FDF9}" dt="2023-03-21T19:22:27.782" v="5454"/>
          <ac:picMkLst>
            <pc:docMk/>
            <pc:sldMk cId="1383400053" sldId="363"/>
            <ac:picMk id="2073" creationId="{ED8C2586-E3F3-AC1B-ECDB-03215D47FD66}"/>
          </ac:picMkLst>
        </pc:picChg>
        <pc:picChg chg="add del mod">
          <ac:chgData name="Sharlene McKay" userId="a55bd1c6-f47b-4e7f-a474-272d3fd0b181" providerId="ADAL" clId="{B8F3EF13-D6BB-4665-805B-078D4A36FDF9}" dt="2023-03-21T19:22:27.782" v="5454"/>
          <ac:picMkLst>
            <pc:docMk/>
            <pc:sldMk cId="1383400053" sldId="363"/>
            <ac:picMk id="2074" creationId="{4C3E4592-FBD0-6C4E-522B-3E2750B7F093}"/>
          </ac:picMkLst>
        </pc:picChg>
        <pc:picChg chg="add del mod">
          <ac:chgData name="Sharlene McKay" userId="a55bd1c6-f47b-4e7f-a474-272d3fd0b181" providerId="ADAL" clId="{B8F3EF13-D6BB-4665-805B-078D4A36FDF9}" dt="2023-03-21T19:22:27.782" v="5454"/>
          <ac:picMkLst>
            <pc:docMk/>
            <pc:sldMk cId="1383400053" sldId="363"/>
            <ac:picMk id="2075" creationId="{E72435B7-24CE-68A0-1004-889FA6CA068F}"/>
          </ac:picMkLst>
        </pc:picChg>
        <pc:picChg chg="add del mod">
          <ac:chgData name="Sharlene McKay" userId="a55bd1c6-f47b-4e7f-a474-272d3fd0b181" providerId="ADAL" clId="{B8F3EF13-D6BB-4665-805B-078D4A36FDF9}" dt="2023-03-21T19:22:27.782" v="5454"/>
          <ac:picMkLst>
            <pc:docMk/>
            <pc:sldMk cId="1383400053" sldId="363"/>
            <ac:picMk id="2077" creationId="{AFB5FC44-C497-C545-6161-955F865F88FD}"/>
          </ac:picMkLst>
        </pc:picChg>
        <pc:picChg chg="add del mod">
          <ac:chgData name="Sharlene McKay" userId="a55bd1c6-f47b-4e7f-a474-272d3fd0b181" providerId="ADAL" clId="{B8F3EF13-D6BB-4665-805B-078D4A36FDF9}" dt="2023-03-21T19:22:27.782" v="5454"/>
          <ac:picMkLst>
            <pc:docMk/>
            <pc:sldMk cId="1383400053" sldId="363"/>
            <ac:picMk id="2078" creationId="{C9532F68-57C6-CC74-9501-1964F21DE17C}"/>
          </ac:picMkLst>
        </pc:picChg>
        <pc:picChg chg="add del mod">
          <ac:chgData name="Sharlene McKay" userId="a55bd1c6-f47b-4e7f-a474-272d3fd0b181" providerId="ADAL" clId="{B8F3EF13-D6BB-4665-805B-078D4A36FDF9}" dt="2023-03-21T19:22:27.782" v="5454"/>
          <ac:picMkLst>
            <pc:docMk/>
            <pc:sldMk cId="1383400053" sldId="363"/>
            <ac:picMk id="2079" creationId="{2B739D02-DA66-D9F7-D0B2-FE6671FDE9F5}"/>
          </ac:picMkLst>
        </pc:picChg>
        <pc:picChg chg="add del mod">
          <ac:chgData name="Sharlene McKay" userId="a55bd1c6-f47b-4e7f-a474-272d3fd0b181" providerId="ADAL" clId="{B8F3EF13-D6BB-4665-805B-078D4A36FDF9}" dt="2023-03-21T19:22:27.782" v="5454"/>
          <ac:picMkLst>
            <pc:docMk/>
            <pc:sldMk cId="1383400053" sldId="363"/>
            <ac:picMk id="2081" creationId="{4E266639-5934-E9B2-4D7B-1833BDAB3676}"/>
          </ac:picMkLst>
        </pc:picChg>
        <pc:picChg chg="add del mod">
          <ac:chgData name="Sharlene McKay" userId="a55bd1c6-f47b-4e7f-a474-272d3fd0b181" providerId="ADAL" clId="{B8F3EF13-D6BB-4665-805B-078D4A36FDF9}" dt="2023-03-21T19:22:27.782" v="5454"/>
          <ac:picMkLst>
            <pc:docMk/>
            <pc:sldMk cId="1383400053" sldId="363"/>
            <ac:picMk id="2082" creationId="{D8F96057-F6E8-E451-E2FC-677EA62DCD1D}"/>
          </ac:picMkLst>
        </pc:picChg>
        <pc:picChg chg="add del mod">
          <ac:chgData name="Sharlene McKay" userId="a55bd1c6-f47b-4e7f-a474-272d3fd0b181" providerId="ADAL" clId="{B8F3EF13-D6BB-4665-805B-078D4A36FDF9}" dt="2023-03-21T19:22:27.782" v="5454"/>
          <ac:picMkLst>
            <pc:docMk/>
            <pc:sldMk cId="1383400053" sldId="363"/>
            <ac:picMk id="2083" creationId="{37BEB2F9-CFBC-289A-1438-9EAD4004D364}"/>
          </ac:picMkLst>
        </pc:picChg>
      </pc:sldChg>
      <pc:sldChg chg="modSp add mod">
        <pc:chgData name="Sharlene McKay" userId="a55bd1c6-f47b-4e7f-a474-272d3fd0b181" providerId="ADAL" clId="{B8F3EF13-D6BB-4665-805B-078D4A36FDF9}" dt="2023-03-21T22:01:22.022" v="8765" actId="5793"/>
        <pc:sldMkLst>
          <pc:docMk/>
          <pc:sldMk cId="2654108764" sldId="364"/>
        </pc:sldMkLst>
        <pc:spChg chg="mod">
          <ac:chgData name="Sharlene McKay" userId="a55bd1c6-f47b-4e7f-a474-272d3fd0b181" providerId="ADAL" clId="{B8F3EF13-D6BB-4665-805B-078D4A36FDF9}" dt="2023-03-21T19:59:42.589" v="6173" actId="5793"/>
          <ac:spMkLst>
            <pc:docMk/>
            <pc:sldMk cId="2654108764" sldId="364"/>
            <ac:spMk id="2" creationId="{00000000-0000-0000-0000-000000000000}"/>
          </ac:spMkLst>
        </pc:spChg>
        <pc:spChg chg="mod">
          <ac:chgData name="Sharlene McKay" userId="a55bd1c6-f47b-4e7f-a474-272d3fd0b181" providerId="ADAL" clId="{B8F3EF13-D6BB-4665-805B-078D4A36FDF9}" dt="2023-03-21T22:01:22.022" v="8765" actId="5793"/>
          <ac:spMkLst>
            <pc:docMk/>
            <pc:sldMk cId="2654108764" sldId="364"/>
            <ac:spMk id="3" creationId="{00000000-0000-0000-0000-000000000000}"/>
          </ac:spMkLst>
        </pc:spChg>
      </pc:sldChg>
      <pc:sldChg chg="add del">
        <pc:chgData name="Sharlene McKay" userId="a55bd1c6-f47b-4e7f-a474-272d3fd0b181" providerId="ADAL" clId="{B8F3EF13-D6BB-4665-805B-078D4A36FDF9}" dt="2023-03-21T21:20:14.113" v="8396" actId="2696"/>
        <pc:sldMkLst>
          <pc:docMk/>
          <pc:sldMk cId="2053751387" sldId="365"/>
        </pc:sldMkLst>
      </pc:sldChg>
      <pc:sldChg chg="new del">
        <pc:chgData name="Sharlene McKay" userId="a55bd1c6-f47b-4e7f-a474-272d3fd0b181" providerId="ADAL" clId="{B8F3EF13-D6BB-4665-805B-078D4A36FDF9}" dt="2023-03-21T20:07:38.618" v="6892" actId="2696"/>
        <pc:sldMkLst>
          <pc:docMk/>
          <pc:sldMk cId="2425850470" sldId="366"/>
        </pc:sldMkLst>
      </pc:sldChg>
      <pc:sldChg chg="addSp modSp add mod ord">
        <pc:chgData name="Sharlene McKay" userId="a55bd1c6-f47b-4e7f-a474-272d3fd0b181" providerId="ADAL" clId="{B8F3EF13-D6BB-4665-805B-078D4A36FDF9}" dt="2023-03-21T21:52:40.756" v="8721" actId="20577"/>
        <pc:sldMkLst>
          <pc:docMk/>
          <pc:sldMk cId="3890375741" sldId="366"/>
        </pc:sldMkLst>
        <pc:spChg chg="mod">
          <ac:chgData name="Sharlene McKay" userId="a55bd1c6-f47b-4e7f-a474-272d3fd0b181" providerId="ADAL" clId="{B8F3EF13-D6BB-4665-805B-078D4A36FDF9}" dt="2023-03-21T20:07:51.327" v="6920" actId="20577"/>
          <ac:spMkLst>
            <pc:docMk/>
            <pc:sldMk cId="3890375741" sldId="366"/>
            <ac:spMk id="2" creationId="{00000000-0000-0000-0000-000000000000}"/>
          </ac:spMkLst>
        </pc:spChg>
        <pc:spChg chg="mod">
          <ac:chgData name="Sharlene McKay" userId="a55bd1c6-f47b-4e7f-a474-272d3fd0b181" providerId="ADAL" clId="{B8F3EF13-D6BB-4665-805B-078D4A36FDF9}" dt="2023-03-21T20:09:30.441" v="7054" actId="20577"/>
          <ac:spMkLst>
            <pc:docMk/>
            <pc:sldMk cId="3890375741" sldId="366"/>
            <ac:spMk id="3" creationId="{00000000-0000-0000-0000-000000000000}"/>
          </ac:spMkLst>
        </pc:spChg>
        <pc:graphicFrameChg chg="add mod modGraphic">
          <ac:chgData name="Sharlene McKay" userId="a55bd1c6-f47b-4e7f-a474-272d3fd0b181" providerId="ADAL" clId="{B8F3EF13-D6BB-4665-805B-078D4A36FDF9}" dt="2023-03-21T21:52:40.756" v="8721" actId="20577"/>
          <ac:graphicFrameMkLst>
            <pc:docMk/>
            <pc:sldMk cId="3890375741" sldId="366"/>
            <ac:graphicFrameMk id="4" creationId="{61931545-7479-25A8-B754-BB7426205699}"/>
          </ac:graphicFrameMkLst>
        </pc:graphicFrameChg>
      </pc:sldChg>
      <pc:sldChg chg="modSp add mod">
        <pc:chgData name="Sharlene McKay" userId="a55bd1c6-f47b-4e7f-a474-272d3fd0b181" providerId="ADAL" clId="{B8F3EF13-D6BB-4665-805B-078D4A36FDF9}" dt="2023-03-21T21:22:17.747" v="8410" actId="20577"/>
        <pc:sldMkLst>
          <pc:docMk/>
          <pc:sldMk cId="2892325795" sldId="367"/>
        </pc:sldMkLst>
        <pc:spChg chg="mod">
          <ac:chgData name="Sharlene McKay" userId="a55bd1c6-f47b-4e7f-a474-272d3fd0b181" providerId="ADAL" clId="{B8F3EF13-D6BB-4665-805B-078D4A36FDF9}" dt="2023-03-21T20:39:21.102" v="7782" actId="20577"/>
          <ac:spMkLst>
            <pc:docMk/>
            <pc:sldMk cId="2892325795" sldId="367"/>
            <ac:spMk id="2" creationId="{00000000-0000-0000-0000-000000000000}"/>
          </ac:spMkLst>
        </pc:spChg>
        <pc:spChg chg="mod">
          <ac:chgData name="Sharlene McKay" userId="a55bd1c6-f47b-4e7f-a474-272d3fd0b181" providerId="ADAL" clId="{B8F3EF13-D6BB-4665-805B-078D4A36FDF9}" dt="2023-03-21T21:22:17.747" v="8410" actId="20577"/>
          <ac:spMkLst>
            <pc:docMk/>
            <pc:sldMk cId="2892325795" sldId="367"/>
            <ac:spMk id="3" creationId="{00000000-0000-0000-0000-000000000000}"/>
          </ac:spMkLst>
        </pc:spChg>
      </pc:sldChg>
      <pc:sldChg chg="addSp delSp modSp add del mod">
        <pc:chgData name="Sharlene McKay" userId="a55bd1c6-f47b-4e7f-a474-272d3fd0b181" providerId="ADAL" clId="{B8F3EF13-D6BB-4665-805B-078D4A36FDF9}" dt="2023-03-21T20:29:40.978" v="7411" actId="2696"/>
        <pc:sldMkLst>
          <pc:docMk/>
          <pc:sldMk cId="3870514195" sldId="367"/>
        </pc:sldMkLst>
        <pc:spChg chg="mod">
          <ac:chgData name="Sharlene McKay" userId="a55bd1c6-f47b-4e7f-a474-272d3fd0b181" providerId="ADAL" clId="{B8F3EF13-D6BB-4665-805B-078D4A36FDF9}" dt="2023-03-21T20:27:31.294" v="7399" actId="20577"/>
          <ac:spMkLst>
            <pc:docMk/>
            <pc:sldMk cId="3870514195" sldId="367"/>
            <ac:spMk id="2" creationId="{00000000-0000-0000-0000-000000000000}"/>
          </ac:spMkLst>
        </pc:spChg>
        <pc:spChg chg="mod">
          <ac:chgData name="Sharlene McKay" userId="a55bd1c6-f47b-4e7f-a474-272d3fd0b181" providerId="ADAL" clId="{B8F3EF13-D6BB-4665-805B-078D4A36FDF9}" dt="2023-03-21T20:29:37.213" v="7410" actId="14100"/>
          <ac:spMkLst>
            <pc:docMk/>
            <pc:sldMk cId="3870514195" sldId="367"/>
            <ac:spMk id="3" creationId="{00000000-0000-0000-0000-000000000000}"/>
          </ac:spMkLst>
        </pc:spChg>
        <pc:graphicFrameChg chg="add del mod modGraphic">
          <ac:chgData name="Sharlene McKay" userId="a55bd1c6-f47b-4e7f-a474-272d3fd0b181" providerId="ADAL" clId="{B8F3EF13-D6BB-4665-805B-078D4A36FDF9}" dt="2023-03-21T20:29:17.437" v="7408" actId="478"/>
          <ac:graphicFrameMkLst>
            <pc:docMk/>
            <pc:sldMk cId="3870514195" sldId="367"/>
            <ac:graphicFrameMk id="4" creationId="{3BB5927C-BD5A-06F5-2994-A2B25D264C52}"/>
          </ac:graphicFrameMkLst>
        </pc:graphicFrameChg>
      </pc:sldChg>
      <pc:sldChg chg="modSp add mod ord">
        <pc:chgData name="Sharlene McKay" userId="a55bd1c6-f47b-4e7f-a474-272d3fd0b181" providerId="ADAL" clId="{B8F3EF13-D6BB-4665-805B-078D4A36FDF9}" dt="2023-03-21T21:46:37.692" v="8580"/>
        <pc:sldMkLst>
          <pc:docMk/>
          <pc:sldMk cId="1255628654" sldId="368"/>
        </pc:sldMkLst>
        <pc:spChg chg="mod">
          <ac:chgData name="Sharlene McKay" userId="a55bd1c6-f47b-4e7f-a474-272d3fd0b181" providerId="ADAL" clId="{B8F3EF13-D6BB-4665-805B-078D4A36FDF9}" dt="2023-03-21T20:41:08.334" v="8041" actId="20577"/>
          <ac:spMkLst>
            <pc:docMk/>
            <pc:sldMk cId="1255628654" sldId="368"/>
            <ac:spMk id="2" creationId="{00000000-0000-0000-0000-000000000000}"/>
          </ac:spMkLst>
        </pc:spChg>
        <pc:spChg chg="mod">
          <ac:chgData name="Sharlene McKay" userId="a55bd1c6-f47b-4e7f-a474-272d3fd0b181" providerId="ADAL" clId="{B8F3EF13-D6BB-4665-805B-078D4A36FDF9}" dt="2023-03-21T21:17:21.485" v="8205" actId="20577"/>
          <ac:spMkLst>
            <pc:docMk/>
            <pc:sldMk cId="1255628654" sldId="368"/>
            <ac:spMk id="3" creationId="{00000000-0000-0000-0000-000000000000}"/>
          </ac:spMkLst>
        </pc:spChg>
      </pc:sldChg>
      <pc:sldMasterChg chg="delSldLayout">
        <pc:chgData name="Sharlene McKay" userId="a55bd1c6-f47b-4e7f-a474-272d3fd0b181" providerId="ADAL" clId="{B8F3EF13-D6BB-4665-805B-078D4A36FDF9}" dt="2023-03-20T16:33:54.376" v="40" actId="2696"/>
        <pc:sldMasterMkLst>
          <pc:docMk/>
          <pc:sldMasterMk cId="1421869394" sldId="2147483661"/>
        </pc:sldMasterMkLst>
        <pc:sldLayoutChg chg="del">
          <pc:chgData name="Sharlene McKay" userId="a55bd1c6-f47b-4e7f-a474-272d3fd0b181" providerId="ADAL" clId="{B8F3EF13-D6BB-4665-805B-078D4A36FDF9}" dt="2023-03-20T16:33:54.376" v="40" actId="2696"/>
          <pc:sldLayoutMkLst>
            <pc:docMk/>
            <pc:sldMasterMk cId="1421869394" sldId="2147483661"/>
            <pc:sldLayoutMk cId="859816109" sldId="2147483687"/>
          </pc:sldLayoutMkLst>
        </pc:sldLayoutChg>
        <pc:sldLayoutChg chg="del">
          <pc:chgData name="Sharlene McKay" userId="a55bd1c6-f47b-4e7f-a474-272d3fd0b181" providerId="ADAL" clId="{B8F3EF13-D6BB-4665-805B-078D4A36FDF9}" dt="2023-03-20T16:32:57.594" v="38" actId="2696"/>
          <pc:sldLayoutMkLst>
            <pc:docMk/>
            <pc:sldMasterMk cId="1421869394" sldId="2147483661"/>
            <pc:sldLayoutMk cId="3380011941" sldId="21474836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C053B-DA00-4E2E-B9AB-0247E74C9F88}"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GB"/>
        </a:p>
      </dgm:t>
    </dgm:pt>
    <dgm:pt modelId="{5CCFE4CE-6567-4613-9F60-D70C92FA1CA5}">
      <dgm:prSet phldrT="[Text]"/>
      <dgm:spPr>
        <a:solidFill>
          <a:schemeClr val="accent4">
            <a:lumMod val="40000"/>
            <a:lumOff val="60000"/>
          </a:schemeClr>
        </a:solidFill>
      </dgm:spPr>
      <dgm:t>
        <a:bodyPr/>
        <a:lstStyle/>
        <a:p>
          <a:r>
            <a:rPr lang="en-GB" dirty="0"/>
            <a:t>Awards</a:t>
          </a:r>
        </a:p>
      </dgm:t>
    </dgm:pt>
    <dgm:pt modelId="{B2009020-0EBE-471F-B2AA-69B0E01CBAA0}" type="parTrans" cxnId="{3F886124-5362-45D9-9117-1D5F2BC0E8B7}">
      <dgm:prSet/>
      <dgm:spPr/>
      <dgm:t>
        <a:bodyPr/>
        <a:lstStyle/>
        <a:p>
          <a:endParaRPr lang="en-GB"/>
        </a:p>
      </dgm:t>
    </dgm:pt>
    <dgm:pt modelId="{85F17D05-D4E8-4A07-8FD1-89A17134E5C8}" type="sibTrans" cxnId="{3F886124-5362-45D9-9117-1D5F2BC0E8B7}">
      <dgm:prSet/>
      <dgm:spPr/>
      <dgm:t>
        <a:bodyPr/>
        <a:lstStyle/>
        <a:p>
          <a:endParaRPr lang="en-GB"/>
        </a:p>
      </dgm:t>
    </dgm:pt>
    <dgm:pt modelId="{8C3CB206-F9A6-4110-BA8D-C22239A489E9}">
      <dgm:prSet phldrT="[Text]"/>
      <dgm:spPr>
        <a:solidFill>
          <a:schemeClr val="accent4">
            <a:lumMod val="40000"/>
            <a:lumOff val="60000"/>
          </a:schemeClr>
        </a:solidFill>
      </dgm:spPr>
      <dgm:t>
        <a:bodyPr/>
        <a:lstStyle/>
        <a:p>
          <a:r>
            <a:rPr lang="en-GB" dirty="0"/>
            <a:t>National Progression Awards</a:t>
          </a:r>
        </a:p>
      </dgm:t>
    </dgm:pt>
    <dgm:pt modelId="{606FA754-EE01-4470-B7C0-85553A5F2668}" type="parTrans" cxnId="{ECC5E018-DF15-4DF6-9BC4-CE15D6C1995F}">
      <dgm:prSet/>
      <dgm:spPr/>
      <dgm:t>
        <a:bodyPr/>
        <a:lstStyle/>
        <a:p>
          <a:endParaRPr lang="en-GB"/>
        </a:p>
      </dgm:t>
    </dgm:pt>
    <dgm:pt modelId="{46522FF4-3CE5-43E9-8362-56577128F535}" type="sibTrans" cxnId="{ECC5E018-DF15-4DF6-9BC4-CE15D6C1995F}">
      <dgm:prSet/>
      <dgm:spPr/>
      <dgm:t>
        <a:bodyPr/>
        <a:lstStyle/>
        <a:p>
          <a:endParaRPr lang="en-GB"/>
        </a:p>
      </dgm:t>
    </dgm:pt>
    <dgm:pt modelId="{89C2542E-6108-4E7F-A552-BF31ECAF457A}">
      <dgm:prSet phldrT="[Text]"/>
      <dgm:spPr>
        <a:solidFill>
          <a:schemeClr val="accent4">
            <a:lumMod val="40000"/>
            <a:lumOff val="60000"/>
          </a:schemeClr>
        </a:solidFill>
      </dgm:spPr>
      <dgm:t>
        <a:bodyPr/>
        <a:lstStyle/>
        <a:p>
          <a:r>
            <a:rPr lang="en-GB" dirty="0"/>
            <a:t>Skills for Work</a:t>
          </a:r>
        </a:p>
      </dgm:t>
    </dgm:pt>
    <dgm:pt modelId="{950DAB06-7453-4761-8216-BA6D2C783582}" type="parTrans" cxnId="{B7433953-469B-4833-A7B0-DF96CC908DB8}">
      <dgm:prSet/>
      <dgm:spPr/>
      <dgm:t>
        <a:bodyPr/>
        <a:lstStyle/>
        <a:p>
          <a:endParaRPr lang="en-GB"/>
        </a:p>
      </dgm:t>
    </dgm:pt>
    <dgm:pt modelId="{E0C060B7-85BC-4878-89CB-49261D9659B3}" type="sibTrans" cxnId="{B7433953-469B-4833-A7B0-DF96CC908DB8}">
      <dgm:prSet/>
      <dgm:spPr/>
      <dgm:t>
        <a:bodyPr/>
        <a:lstStyle/>
        <a:p>
          <a:endParaRPr lang="en-GB"/>
        </a:p>
      </dgm:t>
    </dgm:pt>
    <dgm:pt modelId="{736BC911-38E5-481D-A145-E2005643BC9E}">
      <dgm:prSet phldrT="[Text]"/>
      <dgm:spPr>
        <a:solidFill>
          <a:schemeClr val="accent4">
            <a:lumMod val="40000"/>
            <a:lumOff val="60000"/>
          </a:schemeClr>
        </a:solidFill>
      </dgm:spPr>
      <dgm:t>
        <a:bodyPr/>
        <a:lstStyle/>
        <a:p>
          <a:r>
            <a:rPr lang="en-GB" dirty="0"/>
            <a:t>National Certificates</a:t>
          </a:r>
        </a:p>
      </dgm:t>
    </dgm:pt>
    <dgm:pt modelId="{F6D58F34-B92D-4C6D-811C-A6228AD4ED7E}" type="parTrans" cxnId="{62696D0A-53BE-4441-AD9E-4F38212A182B}">
      <dgm:prSet/>
      <dgm:spPr/>
      <dgm:t>
        <a:bodyPr/>
        <a:lstStyle/>
        <a:p>
          <a:endParaRPr lang="en-GB"/>
        </a:p>
      </dgm:t>
    </dgm:pt>
    <dgm:pt modelId="{419986AB-D3FA-4C70-8D51-77B50986F8FC}" type="sibTrans" cxnId="{62696D0A-53BE-4441-AD9E-4F38212A182B}">
      <dgm:prSet/>
      <dgm:spPr/>
      <dgm:t>
        <a:bodyPr/>
        <a:lstStyle/>
        <a:p>
          <a:endParaRPr lang="en-GB"/>
        </a:p>
      </dgm:t>
    </dgm:pt>
    <dgm:pt modelId="{B2C385A1-37E2-4C93-B9C6-D7DF4D02B722}">
      <dgm:prSet phldrT="[Text]"/>
      <dgm:spPr>
        <a:solidFill>
          <a:schemeClr val="accent4">
            <a:lumMod val="40000"/>
            <a:lumOff val="60000"/>
          </a:schemeClr>
        </a:solidFill>
      </dgm:spPr>
      <dgm:t>
        <a:bodyPr/>
        <a:lstStyle/>
        <a:p>
          <a:r>
            <a:rPr lang="en-GB" dirty="0"/>
            <a:t>Professional Development Awards </a:t>
          </a:r>
        </a:p>
      </dgm:t>
    </dgm:pt>
    <dgm:pt modelId="{2BE4EDF0-6E9B-4C78-8E72-3D86D3E09BE3}" type="parTrans" cxnId="{F1C18940-D3C2-4FBD-AE72-764623A681D9}">
      <dgm:prSet/>
      <dgm:spPr/>
      <dgm:t>
        <a:bodyPr/>
        <a:lstStyle/>
        <a:p>
          <a:endParaRPr lang="en-GB"/>
        </a:p>
      </dgm:t>
    </dgm:pt>
    <dgm:pt modelId="{D3ECC55B-9640-43F2-B850-70C2E2E79AD0}" type="sibTrans" cxnId="{F1C18940-D3C2-4FBD-AE72-764623A681D9}">
      <dgm:prSet/>
      <dgm:spPr/>
      <dgm:t>
        <a:bodyPr/>
        <a:lstStyle/>
        <a:p>
          <a:endParaRPr lang="en-GB"/>
        </a:p>
      </dgm:t>
    </dgm:pt>
    <dgm:pt modelId="{77AAD887-D055-4679-B43C-4EEAF8529D73}">
      <dgm:prSet phldrT="[Text]"/>
      <dgm:spPr>
        <a:solidFill>
          <a:schemeClr val="accent4">
            <a:lumMod val="40000"/>
            <a:lumOff val="60000"/>
          </a:schemeClr>
        </a:solidFill>
      </dgm:spPr>
      <dgm:t>
        <a:bodyPr/>
        <a:lstStyle/>
        <a:p>
          <a:r>
            <a:rPr lang="en-GB" dirty="0"/>
            <a:t>HNC/HNDs</a:t>
          </a:r>
        </a:p>
      </dgm:t>
    </dgm:pt>
    <dgm:pt modelId="{A2480EFC-3D4A-46A5-9F39-AD5B955AE995}" type="parTrans" cxnId="{1B73920A-7B7A-47E8-9FF1-2A53E845B5CB}">
      <dgm:prSet/>
      <dgm:spPr/>
      <dgm:t>
        <a:bodyPr/>
        <a:lstStyle/>
        <a:p>
          <a:endParaRPr lang="en-GB"/>
        </a:p>
      </dgm:t>
    </dgm:pt>
    <dgm:pt modelId="{CD0E3312-9ADB-46B2-85B4-55A29BAD1ED5}" type="sibTrans" cxnId="{1B73920A-7B7A-47E8-9FF1-2A53E845B5CB}">
      <dgm:prSet/>
      <dgm:spPr/>
      <dgm:t>
        <a:bodyPr/>
        <a:lstStyle/>
        <a:p>
          <a:endParaRPr lang="en-GB"/>
        </a:p>
      </dgm:t>
    </dgm:pt>
    <dgm:pt modelId="{44A0B6F9-B950-4F3D-8CDE-8FB9A82B268A}">
      <dgm:prSet phldrT="[Text]"/>
      <dgm:spPr>
        <a:solidFill>
          <a:schemeClr val="accent4">
            <a:lumMod val="40000"/>
            <a:lumOff val="60000"/>
          </a:schemeClr>
        </a:solidFill>
      </dgm:spPr>
      <dgm:t>
        <a:bodyPr/>
        <a:lstStyle/>
        <a:p>
          <a:r>
            <a:rPr lang="en-GB" dirty="0"/>
            <a:t>National Qualifications </a:t>
          </a:r>
        </a:p>
      </dgm:t>
    </dgm:pt>
    <dgm:pt modelId="{10A139CF-C9CB-4283-99AD-305215640BB6}" type="parTrans" cxnId="{E3980A3C-4DED-4A16-B58B-5CDB01EF68C9}">
      <dgm:prSet/>
      <dgm:spPr/>
      <dgm:t>
        <a:bodyPr/>
        <a:lstStyle/>
        <a:p>
          <a:endParaRPr lang="en-GB"/>
        </a:p>
      </dgm:t>
    </dgm:pt>
    <dgm:pt modelId="{2C303B98-B127-405C-8E4C-BC75F37FEB0C}" type="sibTrans" cxnId="{E3980A3C-4DED-4A16-B58B-5CDB01EF68C9}">
      <dgm:prSet/>
      <dgm:spPr/>
      <dgm:t>
        <a:bodyPr/>
        <a:lstStyle/>
        <a:p>
          <a:endParaRPr lang="en-GB"/>
        </a:p>
      </dgm:t>
    </dgm:pt>
    <dgm:pt modelId="{78DA8857-FFAF-455B-8CB6-5714663697E2}">
      <dgm:prSet phldrT="[Text]"/>
      <dgm:spPr>
        <a:solidFill>
          <a:schemeClr val="accent4">
            <a:lumMod val="40000"/>
            <a:lumOff val="60000"/>
          </a:schemeClr>
        </a:solidFill>
      </dgm:spPr>
      <dgm:t>
        <a:bodyPr/>
        <a:lstStyle/>
        <a:p>
          <a:r>
            <a:rPr lang="en-GB" dirty="0"/>
            <a:t>SVQs</a:t>
          </a:r>
        </a:p>
      </dgm:t>
    </dgm:pt>
    <dgm:pt modelId="{F096C1E7-158B-4C66-A659-7D1BDD1700E6}" type="parTrans" cxnId="{514959F1-5A89-48E7-AE7E-C176796DEF1F}">
      <dgm:prSet/>
      <dgm:spPr/>
      <dgm:t>
        <a:bodyPr/>
        <a:lstStyle/>
        <a:p>
          <a:endParaRPr lang="en-GB"/>
        </a:p>
      </dgm:t>
    </dgm:pt>
    <dgm:pt modelId="{161AA9F1-7AB7-4E9A-BDB6-6B28C64F3DA8}" type="sibTrans" cxnId="{514959F1-5A89-48E7-AE7E-C176796DEF1F}">
      <dgm:prSet/>
      <dgm:spPr/>
      <dgm:t>
        <a:bodyPr/>
        <a:lstStyle/>
        <a:p>
          <a:endParaRPr lang="en-GB"/>
        </a:p>
      </dgm:t>
    </dgm:pt>
    <dgm:pt modelId="{3682FAD6-0ABC-48B5-8C7C-D546CBD3FF8C}" type="pres">
      <dgm:prSet presAssocID="{0D0C053B-DA00-4E2E-B9AB-0247E74C9F88}" presName="cycle" presStyleCnt="0">
        <dgm:presLayoutVars>
          <dgm:dir/>
          <dgm:resizeHandles val="exact"/>
        </dgm:presLayoutVars>
      </dgm:prSet>
      <dgm:spPr/>
    </dgm:pt>
    <dgm:pt modelId="{32BC3070-1D0A-44E6-BA13-9F872537141D}" type="pres">
      <dgm:prSet presAssocID="{5CCFE4CE-6567-4613-9F60-D70C92FA1CA5}" presName="node" presStyleLbl="node1" presStyleIdx="0" presStyleCnt="8">
        <dgm:presLayoutVars>
          <dgm:bulletEnabled val="1"/>
        </dgm:presLayoutVars>
      </dgm:prSet>
      <dgm:spPr/>
    </dgm:pt>
    <dgm:pt modelId="{7C74FE74-6DC7-4250-944E-F7289C36EE54}" type="pres">
      <dgm:prSet presAssocID="{85F17D05-D4E8-4A07-8FD1-89A17134E5C8}" presName="sibTrans" presStyleLbl="sibTrans2D1" presStyleIdx="0" presStyleCnt="8"/>
      <dgm:spPr/>
    </dgm:pt>
    <dgm:pt modelId="{06ED1073-1D93-48B8-807E-F6DD5B0E798D}" type="pres">
      <dgm:prSet presAssocID="{85F17D05-D4E8-4A07-8FD1-89A17134E5C8}" presName="connectorText" presStyleLbl="sibTrans2D1" presStyleIdx="0" presStyleCnt="8"/>
      <dgm:spPr/>
    </dgm:pt>
    <dgm:pt modelId="{3DB1CC51-600C-458C-82EF-F8ED16B6A33B}" type="pres">
      <dgm:prSet presAssocID="{8C3CB206-F9A6-4110-BA8D-C22239A489E9}" presName="node" presStyleLbl="node1" presStyleIdx="1" presStyleCnt="8">
        <dgm:presLayoutVars>
          <dgm:bulletEnabled val="1"/>
        </dgm:presLayoutVars>
      </dgm:prSet>
      <dgm:spPr/>
    </dgm:pt>
    <dgm:pt modelId="{AF0A2BE0-66A1-42A9-A41F-3CDE918DDB08}" type="pres">
      <dgm:prSet presAssocID="{46522FF4-3CE5-43E9-8362-56577128F535}" presName="sibTrans" presStyleLbl="sibTrans2D1" presStyleIdx="1" presStyleCnt="8"/>
      <dgm:spPr/>
    </dgm:pt>
    <dgm:pt modelId="{6FF51D70-4056-40EE-979A-80B433C6E904}" type="pres">
      <dgm:prSet presAssocID="{46522FF4-3CE5-43E9-8362-56577128F535}" presName="connectorText" presStyleLbl="sibTrans2D1" presStyleIdx="1" presStyleCnt="8"/>
      <dgm:spPr/>
    </dgm:pt>
    <dgm:pt modelId="{CE753F5C-DBD5-4242-BD59-1EEAE22AE61C}" type="pres">
      <dgm:prSet presAssocID="{89C2542E-6108-4E7F-A552-BF31ECAF457A}" presName="node" presStyleLbl="node1" presStyleIdx="2" presStyleCnt="8">
        <dgm:presLayoutVars>
          <dgm:bulletEnabled val="1"/>
        </dgm:presLayoutVars>
      </dgm:prSet>
      <dgm:spPr/>
    </dgm:pt>
    <dgm:pt modelId="{987101E5-2188-4934-B891-D3E2A6481F8D}" type="pres">
      <dgm:prSet presAssocID="{E0C060B7-85BC-4878-89CB-49261D9659B3}" presName="sibTrans" presStyleLbl="sibTrans2D1" presStyleIdx="2" presStyleCnt="8"/>
      <dgm:spPr/>
    </dgm:pt>
    <dgm:pt modelId="{B43981BA-2249-4FB1-AFFC-2CC31B9126B1}" type="pres">
      <dgm:prSet presAssocID="{E0C060B7-85BC-4878-89CB-49261D9659B3}" presName="connectorText" presStyleLbl="sibTrans2D1" presStyleIdx="2" presStyleCnt="8"/>
      <dgm:spPr/>
    </dgm:pt>
    <dgm:pt modelId="{0DB54199-DBF9-4BE7-97A5-ED624704FC2E}" type="pres">
      <dgm:prSet presAssocID="{736BC911-38E5-481D-A145-E2005643BC9E}" presName="node" presStyleLbl="node1" presStyleIdx="3" presStyleCnt="8">
        <dgm:presLayoutVars>
          <dgm:bulletEnabled val="1"/>
        </dgm:presLayoutVars>
      </dgm:prSet>
      <dgm:spPr/>
    </dgm:pt>
    <dgm:pt modelId="{8F8D67C4-1CBF-4C8E-832C-EBDD8A7542AE}" type="pres">
      <dgm:prSet presAssocID="{419986AB-D3FA-4C70-8D51-77B50986F8FC}" presName="sibTrans" presStyleLbl="sibTrans2D1" presStyleIdx="3" presStyleCnt="8"/>
      <dgm:spPr/>
    </dgm:pt>
    <dgm:pt modelId="{CE080A98-585A-4E38-B7AD-F951E6998BDC}" type="pres">
      <dgm:prSet presAssocID="{419986AB-D3FA-4C70-8D51-77B50986F8FC}" presName="connectorText" presStyleLbl="sibTrans2D1" presStyleIdx="3" presStyleCnt="8"/>
      <dgm:spPr/>
    </dgm:pt>
    <dgm:pt modelId="{E73A75F2-B771-48A9-B173-99DE14AFFF4A}" type="pres">
      <dgm:prSet presAssocID="{B2C385A1-37E2-4C93-B9C6-D7DF4D02B722}" presName="node" presStyleLbl="node1" presStyleIdx="4" presStyleCnt="8">
        <dgm:presLayoutVars>
          <dgm:bulletEnabled val="1"/>
        </dgm:presLayoutVars>
      </dgm:prSet>
      <dgm:spPr/>
    </dgm:pt>
    <dgm:pt modelId="{B53D553C-0C7C-4CE1-9B46-90265FAA6521}" type="pres">
      <dgm:prSet presAssocID="{D3ECC55B-9640-43F2-B850-70C2E2E79AD0}" presName="sibTrans" presStyleLbl="sibTrans2D1" presStyleIdx="4" presStyleCnt="8"/>
      <dgm:spPr/>
    </dgm:pt>
    <dgm:pt modelId="{F0FC56D6-89F9-4D5A-9FC1-65B1DBC99222}" type="pres">
      <dgm:prSet presAssocID="{D3ECC55B-9640-43F2-B850-70C2E2E79AD0}" presName="connectorText" presStyleLbl="sibTrans2D1" presStyleIdx="4" presStyleCnt="8"/>
      <dgm:spPr/>
    </dgm:pt>
    <dgm:pt modelId="{E6A3B73E-4176-4A08-92A2-A099DBB76844}" type="pres">
      <dgm:prSet presAssocID="{77AAD887-D055-4679-B43C-4EEAF8529D73}" presName="node" presStyleLbl="node1" presStyleIdx="5" presStyleCnt="8">
        <dgm:presLayoutVars>
          <dgm:bulletEnabled val="1"/>
        </dgm:presLayoutVars>
      </dgm:prSet>
      <dgm:spPr/>
    </dgm:pt>
    <dgm:pt modelId="{B703E201-1D57-41B8-9CF6-6A678C755B80}" type="pres">
      <dgm:prSet presAssocID="{CD0E3312-9ADB-46B2-85B4-55A29BAD1ED5}" presName="sibTrans" presStyleLbl="sibTrans2D1" presStyleIdx="5" presStyleCnt="8"/>
      <dgm:spPr/>
    </dgm:pt>
    <dgm:pt modelId="{11FFE8D5-C2F3-4767-9F6A-6C12CEA05EE0}" type="pres">
      <dgm:prSet presAssocID="{CD0E3312-9ADB-46B2-85B4-55A29BAD1ED5}" presName="connectorText" presStyleLbl="sibTrans2D1" presStyleIdx="5" presStyleCnt="8"/>
      <dgm:spPr/>
    </dgm:pt>
    <dgm:pt modelId="{CF732DFC-1A80-45B6-815E-794DA94BCF9A}" type="pres">
      <dgm:prSet presAssocID="{44A0B6F9-B950-4F3D-8CDE-8FB9A82B268A}" presName="node" presStyleLbl="node1" presStyleIdx="6" presStyleCnt="8">
        <dgm:presLayoutVars>
          <dgm:bulletEnabled val="1"/>
        </dgm:presLayoutVars>
      </dgm:prSet>
      <dgm:spPr/>
    </dgm:pt>
    <dgm:pt modelId="{D63B9CF7-AE92-48FF-9FE9-AAC3B1BE4942}" type="pres">
      <dgm:prSet presAssocID="{2C303B98-B127-405C-8E4C-BC75F37FEB0C}" presName="sibTrans" presStyleLbl="sibTrans2D1" presStyleIdx="6" presStyleCnt="8"/>
      <dgm:spPr/>
    </dgm:pt>
    <dgm:pt modelId="{AD927307-DAFD-42D9-8719-E8AAE6EEFCC7}" type="pres">
      <dgm:prSet presAssocID="{2C303B98-B127-405C-8E4C-BC75F37FEB0C}" presName="connectorText" presStyleLbl="sibTrans2D1" presStyleIdx="6" presStyleCnt="8"/>
      <dgm:spPr/>
    </dgm:pt>
    <dgm:pt modelId="{964B7A17-71BC-4F6B-9154-0BA0FBE0914C}" type="pres">
      <dgm:prSet presAssocID="{78DA8857-FFAF-455B-8CB6-5714663697E2}" presName="node" presStyleLbl="node1" presStyleIdx="7" presStyleCnt="8">
        <dgm:presLayoutVars>
          <dgm:bulletEnabled val="1"/>
        </dgm:presLayoutVars>
      </dgm:prSet>
      <dgm:spPr/>
    </dgm:pt>
    <dgm:pt modelId="{0B75B722-123B-4308-9A1F-CF73A6E2CC18}" type="pres">
      <dgm:prSet presAssocID="{161AA9F1-7AB7-4E9A-BDB6-6B28C64F3DA8}" presName="sibTrans" presStyleLbl="sibTrans2D1" presStyleIdx="7" presStyleCnt="8"/>
      <dgm:spPr/>
    </dgm:pt>
    <dgm:pt modelId="{D783BFBD-933D-479F-A0F5-BDA753D06EBD}" type="pres">
      <dgm:prSet presAssocID="{161AA9F1-7AB7-4E9A-BDB6-6B28C64F3DA8}" presName="connectorText" presStyleLbl="sibTrans2D1" presStyleIdx="7" presStyleCnt="8"/>
      <dgm:spPr/>
    </dgm:pt>
  </dgm:ptLst>
  <dgm:cxnLst>
    <dgm:cxn modelId="{FFA24006-36FE-4B96-963D-5179B31AB5F7}" type="presOf" srcId="{77AAD887-D055-4679-B43C-4EEAF8529D73}" destId="{E6A3B73E-4176-4A08-92A2-A099DBB76844}" srcOrd="0" destOrd="0" presId="urn:microsoft.com/office/officeart/2005/8/layout/cycle2"/>
    <dgm:cxn modelId="{45EB9F08-730D-4AF0-A848-8D2D0F055D4D}" type="presOf" srcId="{419986AB-D3FA-4C70-8D51-77B50986F8FC}" destId="{CE080A98-585A-4E38-B7AD-F951E6998BDC}" srcOrd="1" destOrd="0" presId="urn:microsoft.com/office/officeart/2005/8/layout/cycle2"/>
    <dgm:cxn modelId="{62696D0A-53BE-4441-AD9E-4F38212A182B}" srcId="{0D0C053B-DA00-4E2E-B9AB-0247E74C9F88}" destId="{736BC911-38E5-481D-A145-E2005643BC9E}" srcOrd="3" destOrd="0" parTransId="{F6D58F34-B92D-4C6D-811C-A6228AD4ED7E}" sibTransId="{419986AB-D3FA-4C70-8D51-77B50986F8FC}"/>
    <dgm:cxn modelId="{1B73920A-7B7A-47E8-9FF1-2A53E845B5CB}" srcId="{0D0C053B-DA00-4E2E-B9AB-0247E74C9F88}" destId="{77AAD887-D055-4679-B43C-4EEAF8529D73}" srcOrd="5" destOrd="0" parTransId="{A2480EFC-3D4A-46A5-9F39-AD5B955AE995}" sibTransId="{CD0E3312-9ADB-46B2-85B4-55A29BAD1ED5}"/>
    <dgm:cxn modelId="{1D369511-9D4E-4F69-9171-5545DDF599D0}" type="presOf" srcId="{736BC911-38E5-481D-A145-E2005643BC9E}" destId="{0DB54199-DBF9-4BE7-97A5-ED624704FC2E}" srcOrd="0" destOrd="0" presId="urn:microsoft.com/office/officeart/2005/8/layout/cycle2"/>
    <dgm:cxn modelId="{ECC5E018-DF15-4DF6-9BC4-CE15D6C1995F}" srcId="{0D0C053B-DA00-4E2E-B9AB-0247E74C9F88}" destId="{8C3CB206-F9A6-4110-BA8D-C22239A489E9}" srcOrd="1" destOrd="0" parTransId="{606FA754-EE01-4470-B7C0-85553A5F2668}" sibTransId="{46522FF4-3CE5-43E9-8362-56577128F535}"/>
    <dgm:cxn modelId="{C6C6BC1A-AA4E-4E3F-8030-D825B86319B8}" type="presOf" srcId="{0D0C053B-DA00-4E2E-B9AB-0247E74C9F88}" destId="{3682FAD6-0ABC-48B5-8C7C-D546CBD3FF8C}" srcOrd="0" destOrd="0" presId="urn:microsoft.com/office/officeart/2005/8/layout/cycle2"/>
    <dgm:cxn modelId="{E520FC1C-5561-4229-B7E3-F783C6990D77}" type="presOf" srcId="{85F17D05-D4E8-4A07-8FD1-89A17134E5C8}" destId="{06ED1073-1D93-48B8-807E-F6DD5B0E798D}" srcOrd="1" destOrd="0" presId="urn:microsoft.com/office/officeart/2005/8/layout/cycle2"/>
    <dgm:cxn modelId="{3F886124-5362-45D9-9117-1D5F2BC0E8B7}" srcId="{0D0C053B-DA00-4E2E-B9AB-0247E74C9F88}" destId="{5CCFE4CE-6567-4613-9F60-D70C92FA1CA5}" srcOrd="0" destOrd="0" parTransId="{B2009020-0EBE-471F-B2AA-69B0E01CBAA0}" sibTransId="{85F17D05-D4E8-4A07-8FD1-89A17134E5C8}"/>
    <dgm:cxn modelId="{DCC8C725-96DA-4BF6-9EC3-79256722362D}" type="presOf" srcId="{46522FF4-3CE5-43E9-8362-56577128F535}" destId="{6FF51D70-4056-40EE-979A-80B433C6E904}" srcOrd="1" destOrd="0" presId="urn:microsoft.com/office/officeart/2005/8/layout/cycle2"/>
    <dgm:cxn modelId="{E3980A3C-4DED-4A16-B58B-5CDB01EF68C9}" srcId="{0D0C053B-DA00-4E2E-B9AB-0247E74C9F88}" destId="{44A0B6F9-B950-4F3D-8CDE-8FB9A82B268A}" srcOrd="6" destOrd="0" parTransId="{10A139CF-C9CB-4283-99AD-305215640BB6}" sibTransId="{2C303B98-B127-405C-8E4C-BC75F37FEB0C}"/>
    <dgm:cxn modelId="{F1C18940-D3C2-4FBD-AE72-764623A681D9}" srcId="{0D0C053B-DA00-4E2E-B9AB-0247E74C9F88}" destId="{B2C385A1-37E2-4C93-B9C6-D7DF4D02B722}" srcOrd="4" destOrd="0" parTransId="{2BE4EDF0-6E9B-4C78-8E72-3D86D3E09BE3}" sibTransId="{D3ECC55B-9640-43F2-B850-70C2E2E79AD0}"/>
    <dgm:cxn modelId="{2BA19644-460C-4630-878F-F8899461D8A3}" type="presOf" srcId="{E0C060B7-85BC-4878-89CB-49261D9659B3}" destId="{987101E5-2188-4934-B891-D3E2A6481F8D}" srcOrd="0" destOrd="0" presId="urn:microsoft.com/office/officeart/2005/8/layout/cycle2"/>
    <dgm:cxn modelId="{187B6149-4443-4189-B83C-91D10285DE2F}" type="presOf" srcId="{CD0E3312-9ADB-46B2-85B4-55A29BAD1ED5}" destId="{11FFE8D5-C2F3-4767-9F6A-6C12CEA05EE0}" srcOrd="1" destOrd="0" presId="urn:microsoft.com/office/officeart/2005/8/layout/cycle2"/>
    <dgm:cxn modelId="{11A5646C-F1F6-44C6-A9E5-F5A22FB39686}" type="presOf" srcId="{44A0B6F9-B950-4F3D-8CDE-8FB9A82B268A}" destId="{CF732DFC-1A80-45B6-815E-794DA94BCF9A}" srcOrd="0" destOrd="0" presId="urn:microsoft.com/office/officeart/2005/8/layout/cycle2"/>
    <dgm:cxn modelId="{4D429E6F-491C-46B3-9F22-5CFCACCF9585}" type="presOf" srcId="{E0C060B7-85BC-4878-89CB-49261D9659B3}" destId="{B43981BA-2249-4FB1-AFFC-2CC31B9126B1}" srcOrd="1" destOrd="0" presId="urn:microsoft.com/office/officeart/2005/8/layout/cycle2"/>
    <dgm:cxn modelId="{802E1A50-505C-45C4-B6F7-8EDCDD82576F}" type="presOf" srcId="{D3ECC55B-9640-43F2-B850-70C2E2E79AD0}" destId="{F0FC56D6-89F9-4D5A-9FC1-65B1DBC99222}" srcOrd="1" destOrd="0" presId="urn:microsoft.com/office/officeart/2005/8/layout/cycle2"/>
    <dgm:cxn modelId="{B7433953-469B-4833-A7B0-DF96CC908DB8}" srcId="{0D0C053B-DA00-4E2E-B9AB-0247E74C9F88}" destId="{89C2542E-6108-4E7F-A552-BF31ECAF457A}" srcOrd="2" destOrd="0" parTransId="{950DAB06-7453-4761-8216-BA6D2C783582}" sibTransId="{E0C060B7-85BC-4878-89CB-49261D9659B3}"/>
    <dgm:cxn modelId="{A3A41D54-FD8D-41ED-A8EA-0124CB726520}" type="presOf" srcId="{419986AB-D3FA-4C70-8D51-77B50986F8FC}" destId="{8F8D67C4-1CBF-4C8E-832C-EBDD8A7542AE}" srcOrd="0" destOrd="0" presId="urn:microsoft.com/office/officeart/2005/8/layout/cycle2"/>
    <dgm:cxn modelId="{0FEB9B54-F5A8-4849-ACC9-DFE5C3D1D004}" type="presOf" srcId="{78DA8857-FFAF-455B-8CB6-5714663697E2}" destId="{964B7A17-71BC-4F6B-9154-0BA0FBE0914C}" srcOrd="0" destOrd="0" presId="urn:microsoft.com/office/officeart/2005/8/layout/cycle2"/>
    <dgm:cxn modelId="{070D1482-AF45-475F-8DE6-EAD4F7DE86F9}" type="presOf" srcId="{89C2542E-6108-4E7F-A552-BF31ECAF457A}" destId="{CE753F5C-DBD5-4242-BD59-1EEAE22AE61C}" srcOrd="0" destOrd="0" presId="urn:microsoft.com/office/officeart/2005/8/layout/cycle2"/>
    <dgm:cxn modelId="{C906C483-5A56-4EE2-99C5-BFEA336A9C2A}" type="presOf" srcId="{B2C385A1-37E2-4C93-B9C6-D7DF4D02B722}" destId="{E73A75F2-B771-48A9-B173-99DE14AFFF4A}" srcOrd="0" destOrd="0" presId="urn:microsoft.com/office/officeart/2005/8/layout/cycle2"/>
    <dgm:cxn modelId="{2487ED8D-9F27-46A9-981C-591C5A9B17C9}" type="presOf" srcId="{46522FF4-3CE5-43E9-8362-56577128F535}" destId="{AF0A2BE0-66A1-42A9-A41F-3CDE918DDB08}" srcOrd="0" destOrd="0" presId="urn:microsoft.com/office/officeart/2005/8/layout/cycle2"/>
    <dgm:cxn modelId="{3700D79A-32C7-4E31-A4C9-860A1565669C}" type="presOf" srcId="{D3ECC55B-9640-43F2-B850-70C2E2E79AD0}" destId="{B53D553C-0C7C-4CE1-9B46-90265FAA6521}" srcOrd="0" destOrd="0" presId="urn:microsoft.com/office/officeart/2005/8/layout/cycle2"/>
    <dgm:cxn modelId="{C9C2DE9B-4832-4A57-9B19-1DF66BDDC605}" type="presOf" srcId="{8C3CB206-F9A6-4110-BA8D-C22239A489E9}" destId="{3DB1CC51-600C-458C-82EF-F8ED16B6A33B}" srcOrd="0" destOrd="0" presId="urn:microsoft.com/office/officeart/2005/8/layout/cycle2"/>
    <dgm:cxn modelId="{E47F88A4-3455-48F6-90F7-B1D800A38C2F}" type="presOf" srcId="{5CCFE4CE-6567-4613-9F60-D70C92FA1CA5}" destId="{32BC3070-1D0A-44E6-BA13-9F872537141D}" srcOrd="0" destOrd="0" presId="urn:microsoft.com/office/officeart/2005/8/layout/cycle2"/>
    <dgm:cxn modelId="{9FAF0EAF-81A8-4CAF-B8ED-A695A8639908}" type="presOf" srcId="{161AA9F1-7AB7-4E9A-BDB6-6B28C64F3DA8}" destId="{0B75B722-123B-4308-9A1F-CF73A6E2CC18}" srcOrd="0" destOrd="0" presId="urn:microsoft.com/office/officeart/2005/8/layout/cycle2"/>
    <dgm:cxn modelId="{BFFB35AF-45FD-4FDB-93AE-1666A726D3ED}" type="presOf" srcId="{2C303B98-B127-405C-8E4C-BC75F37FEB0C}" destId="{AD927307-DAFD-42D9-8719-E8AAE6EEFCC7}" srcOrd="1" destOrd="0" presId="urn:microsoft.com/office/officeart/2005/8/layout/cycle2"/>
    <dgm:cxn modelId="{837DC6B5-0351-4F5F-9859-FFC7D2F374A2}" type="presOf" srcId="{CD0E3312-9ADB-46B2-85B4-55A29BAD1ED5}" destId="{B703E201-1D57-41B8-9CF6-6A678C755B80}" srcOrd="0" destOrd="0" presId="urn:microsoft.com/office/officeart/2005/8/layout/cycle2"/>
    <dgm:cxn modelId="{DDE4FCBF-D5CF-4B87-BA35-AE84C6E058AF}" type="presOf" srcId="{85F17D05-D4E8-4A07-8FD1-89A17134E5C8}" destId="{7C74FE74-6DC7-4250-944E-F7289C36EE54}" srcOrd="0" destOrd="0" presId="urn:microsoft.com/office/officeart/2005/8/layout/cycle2"/>
    <dgm:cxn modelId="{7EF280C6-71F4-43EE-998F-7A7B2C7FC207}" type="presOf" srcId="{2C303B98-B127-405C-8E4C-BC75F37FEB0C}" destId="{D63B9CF7-AE92-48FF-9FE9-AAC3B1BE4942}" srcOrd="0" destOrd="0" presId="urn:microsoft.com/office/officeart/2005/8/layout/cycle2"/>
    <dgm:cxn modelId="{B91B0BE9-40E4-435F-8D2A-F879F305A340}" type="presOf" srcId="{161AA9F1-7AB7-4E9A-BDB6-6B28C64F3DA8}" destId="{D783BFBD-933D-479F-A0F5-BDA753D06EBD}" srcOrd="1" destOrd="0" presId="urn:microsoft.com/office/officeart/2005/8/layout/cycle2"/>
    <dgm:cxn modelId="{514959F1-5A89-48E7-AE7E-C176796DEF1F}" srcId="{0D0C053B-DA00-4E2E-B9AB-0247E74C9F88}" destId="{78DA8857-FFAF-455B-8CB6-5714663697E2}" srcOrd="7" destOrd="0" parTransId="{F096C1E7-158B-4C66-A659-7D1BDD1700E6}" sibTransId="{161AA9F1-7AB7-4E9A-BDB6-6B28C64F3DA8}"/>
    <dgm:cxn modelId="{7F7614F2-C0FD-41FF-9209-2B021ECCF10A}" type="presParOf" srcId="{3682FAD6-0ABC-48B5-8C7C-D546CBD3FF8C}" destId="{32BC3070-1D0A-44E6-BA13-9F872537141D}" srcOrd="0" destOrd="0" presId="urn:microsoft.com/office/officeart/2005/8/layout/cycle2"/>
    <dgm:cxn modelId="{3F5728FE-7DA3-493E-90D5-116B57899A1B}" type="presParOf" srcId="{3682FAD6-0ABC-48B5-8C7C-D546CBD3FF8C}" destId="{7C74FE74-6DC7-4250-944E-F7289C36EE54}" srcOrd="1" destOrd="0" presId="urn:microsoft.com/office/officeart/2005/8/layout/cycle2"/>
    <dgm:cxn modelId="{48738D18-8636-44ED-8DA7-FF277D2EB903}" type="presParOf" srcId="{7C74FE74-6DC7-4250-944E-F7289C36EE54}" destId="{06ED1073-1D93-48B8-807E-F6DD5B0E798D}" srcOrd="0" destOrd="0" presId="urn:microsoft.com/office/officeart/2005/8/layout/cycle2"/>
    <dgm:cxn modelId="{3A53C162-C93A-4F9D-8D04-8D3BD4537DC2}" type="presParOf" srcId="{3682FAD6-0ABC-48B5-8C7C-D546CBD3FF8C}" destId="{3DB1CC51-600C-458C-82EF-F8ED16B6A33B}" srcOrd="2" destOrd="0" presId="urn:microsoft.com/office/officeart/2005/8/layout/cycle2"/>
    <dgm:cxn modelId="{4664835B-A518-4949-9C0F-AE24DE98ACED}" type="presParOf" srcId="{3682FAD6-0ABC-48B5-8C7C-D546CBD3FF8C}" destId="{AF0A2BE0-66A1-42A9-A41F-3CDE918DDB08}" srcOrd="3" destOrd="0" presId="urn:microsoft.com/office/officeart/2005/8/layout/cycle2"/>
    <dgm:cxn modelId="{19A3D166-64DF-4F5B-8498-16920981DA70}" type="presParOf" srcId="{AF0A2BE0-66A1-42A9-A41F-3CDE918DDB08}" destId="{6FF51D70-4056-40EE-979A-80B433C6E904}" srcOrd="0" destOrd="0" presId="urn:microsoft.com/office/officeart/2005/8/layout/cycle2"/>
    <dgm:cxn modelId="{BAFA2F0A-BA45-4355-80F6-B2CC8DE5A5FB}" type="presParOf" srcId="{3682FAD6-0ABC-48B5-8C7C-D546CBD3FF8C}" destId="{CE753F5C-DBD5-4242-BD59-1EEAE22AE61C}" srcOrd="4" destOrd="0" presId="urn:microsoft.com/office/officeart/2005/8/layout/cycle2"/>
    <dgm:cxn modelId="{D66D91E8-DE8D-493E-A45B-FE06FCFCFA58}" type="presParOf" srcId="{3682FAD6-0ABC-48B5-8C7C-D546CBD3FF8C}" destId="{987101E5-2188-4934-B891-D3E2A6481F8D}" srcOrd="5" destOrd="0" presId="urn:microsoft.com/office/officeart/2005/8/layout/cycle2"/>
    <dgm:cxn modelId="{8B178D96-2740-4220-94FD-2CBB550704A8}" type="presParOf" srcId="{987101E5-2188-4934-B891-D3E2A6481F8D}" destId="{B43981BA-2249-4FB1-AFFC-2CC31B9126B1}" srcOrd="0" destOrd="0" presId="urn:microsoft.com/office/officeart/2005/8/layout/cycle2"/>
    <dgm:cxn modelId="{72935032-C546-4F1A-9E9E-CF4A77892D70}" type="presParOf" srcId="{3682FAD6-0ABC-48B5-8C7C-D546CBD3FF8C}" destId="{0DB54199-DBF9-4BE7-97A5-ED624704FC2E}" srcOrd="6" destOrd="0" presId="urn:microsoft.com/office/officeart/2005/8/layout/cycle2"/>
    <dgm:cxn modelId="{272650B9-6895-459B-8579-D9F0EE92765B}" type="presParOf" srcId="{3682FAD6-0ABC-48B5-8C7C-D546CBD3FF8C}" destId="{8F8D67C4-1CBF-4C8E-832C-EBDD8A7542AE}" srcOrd="7" destOrd="0" presId="urn:microsoft.com/office/officeart/2005/8/layout/cycle2"/>
    <dgm:cxn modelId="{F331FB35-FFBD-4795-BA5E-95C685C74374}" type="presParOf" srcId="{8F8D67C4-1CBF-4C8E-832C-EBDD8A7542AE}" destId="{CE080A98-585A-4E38-B7AD-F951E6998BDC}" srcOrd="0" destOrd="0" presId="urn:microsoft.com/office/officeart/2005/8/layout/cycle2"/>
    <dgm:cxn modelId="{B43BC78A-D09F-4848-AED4-6D1A8AD4A3B7}" type="presParOf" srcId="{3682FAD6-0ABC-48B5-8C7C-D546CBD3FF8C}" destId="{E73A75F2-B771-48A9-B173-99DE14AFFF4A}" srcOrd="8" destOrd="0" presId="urn:microsoft.com/office/officeart/2005/8/layout/cycle2"/>
    <dgm:cxn modelId="{98837539-A09B-4544-A233-6C67E9491DAC}" type="presParOf" srcId="{3682FAD6-0ABC-48B5-8C7C-D546CBD3FF8C}" destId="{B53D553C-0C7C-4CE1-9B46-90265FAA6521}" srcOrd="9" destOrd="0" presId="urn:microsoft.com/office/officeart/2005/8/layout/cycle2"/>
    <dgm:cxn modelId="{6F2A0F5D-7718-4B2C-88C8-A66CA4D08870}" type="presParOf" srcId="{B53D553C-0C7C-4CE1-9B46-90265FAA6521}" destId="{F0FC56D6-89F9-4D5A-9FC1-65B1DBC99222}" srcOrd="0" destOrd="0" presId="urn:microsoft.com/office/officeart/2005/8/layout/cycle2"/>
    <dgm:cxn modelId="{B4BEAE3F-10C4-4F5F-97D1-7A89100BCAB8}" type="presParOf" srcId="{3682FAD6-0ABC-48B5-8C7C-D546CBD3FF8C}" destId="{E6A3B73E-4176-4A08-92A2-A099DBB76844}" srcOrd="10" destOrd="0" presId="urn:microsoft.com/office/officeart/2005/8/layout/cycle2"/>
    <dgm:cxn modelId="{ED8DFA7B-0420-43DE-9E2C-FB6EF69C4130}" type="presParOf" srcId="{3682FAD6-0ABC-48B5-8C7C-D546CBD3FF8C}" destId="{B703E201-1D57-41B8-9CF6-6A678C755B80}" srcOrd="11" destOrd="0" presId="urn:microsoft.com/office/officeart/2005/8/layout/cycle2"/>
    <dgm:cxn modelId="{37C37107-BB59-494F-BA51-09F5CBF3D360}" type="presParOf" srcId="{B703E201-1D57-41B8-9CF6-6A678C755B80}" destId="{11FFE8D5-C2F3-4767-9F6A-6C12CEA05EE0}" srcOrd="0" destOrd="0" presId="urn:microsoft.com/office/officeart/2005/8/layout/cycle2"/>
    <dgm:cxn modelId="{4BADF60A-9BBF-450B-A564-15CC83F99CCF}" type="presParOf" srcId="{3682FAD6-0ABC-48B5-8C7C-D546CBD3FF8C}" destId="{CF732DFC-1A80-45B6-815E-794DA94BCF9A}" srcOrd="12" destOrd="0" presId="urn:microsoft.com/office/officeart/2005/8/layout/cycle2"/>
    <dgm:cxn modelId="{F20DF62B-2C9F-497F-A68D-8BB0E9B37AC4}" type="presParOf" srcId="{3682FAD6-0ABC-48B5-8C7C-D546CBD3FF8C}" destId="{D63B9CF7-AE92-48FF-9FE9-AAC3B1BE4942}" srcOrd="13" destOrd="0" presId="urn:microsoft.com/office/officeart/2005/8/layout/cycle2"/>
    <dgm:cxn modelId="{B408B9F7-B655-4F8A-B21B-2BC394195532}" type="presParOf" srcId="{D63B9CF7-AE92-48FF-9FE9-AAC3B1BE4942}" destId="{AD927307-DAFD-42D9-8719-E8AAE6EEFCC7}" srcOrd="0" destOrd="0" presId="urn:microsoft.com/office/officeart/2005/8/layout/cycle2"/>
    <dgm:cxn modelId="{01091F80-920B-49FD-98F5-BA7CA851CF22}" type="presParOf" srcId="{3682FAD6-0ABC-48B5-8C7C-D546CBD3FF8C}" destId="{964B7A17-71BC-4F6B-9154-0BA0FBE0914C}" srcOrd="14" destOrd="0" presId="urn:microsoft.com/office/officeart/2005/8/layout/cycle2"/>
    <dgm:cxn modelId="{B4023411-0201-43C2-8268-7EFD112FDEDF}" type="presParOf" srcId="{3682FAD6-0ABC-48B5-8C7C-D546CBD3FF8C}" destId="{0B75B722-123B-4308-9A1F-CF73A6E2CC18}" srcOrd="15" destOrd="0" presId="urn:microsoft.com/office/officeart/2005/8/layout/cycle2"/>
    <dgm:cxn modelId="{5DDD549E-9999-4E56-91D2-84938B36C5CA}" type="presParOf" srcId="{0B75B722-123B-4308-9A1F-CF73A6E2CC18}" destId="{D783BFBD-933D-479F-A0F5-BDA753D06E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B2AC7-ED08-4838-9A34-1C0DC39DB9E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2FDC188C-A210-4FAC-8297-9CB067AD6C8D}">
      <dgm:prSet phldrT="[Text]"/>
      <dgm:spPr/>
      <dgm:t>
        <a:bodyPr/>
        <a:lstStyle/>
        <a:p>
          <a:r>
            <a:rPr lang="en-GB" dirty="0"/>
            <a:t>  </a:t>
          </a:r>
        </a:p>
      </dgm:t>
    </dgm:pt>
    <dgm:pt modelId="{A9A4D4D3-CD7F-4C50-98FB-AB0532F15614}" type="parTrans" cxnId="{AE871234-11D7-445F-8F0C-115491998E70}">
      <dgm:prSet/>
      <dgm:spPr/>
      <dgm:t>
        <a:bodyPr/>
        <a:lstStyle/>
        <a:p>
          <a:endParaRPr lang="en-GB"/>
        </a:p>
      </dgm:t>
    </dgm:pt>
    <dgm:pt modelId="{BE26CA2B-50FF-45FF-AE12-63312461F07B}" type="sibTrans" cxnId="{AE871234-11D7-445F-8F0C-115491998E70}">
      <dgm:prSet/>
      <dgm:spPr/>
      <dgm:t>
        <a:bodyPr/>
        <a:lstStyle/>
        <a:p>
          <a:endParaRPr lang="en-GB"/>
        </a:p>
      </dgm:t>
    </dgm:pt>
    <dgm:pt modelId="{2F62892F-4915-4916-B29E-FCEC60F3DC4F}">
      <dgm:prSet phldrT="[Text]"/>
      <dgm:spPr/>
      <dgm:t>
        <a:bodyPr/>
        <a:lstStyle/>
        <a:p>
          <a:r>
            <a:rPr lang="en-GB" dirty="0"/>
            <a:t>Understanding Mental Health </a:t>
          </a:r>
        </a:p>
      </dgm:t>
    </dgm:pt>
    <dgm:pt modelId="{CDBE29FB-2908-4755-BDA1-ACF4C8610F75}" type="parTrans" cxnId="{1E7FDD79-40AE-4F1C-8A4C-8D952AF2B6A9}">
      <dgm:prSet/>
      <dgm:spPr/>
      <dgm:t>
        <a:bodyPr/>
        <a:lstStyle/>
        <a:p>
          <a:endParaRPr lang="en-GB"/>
        </a:p>
      </dgm:t>
    </dgm:pt>
    <dgm:pt modelId="{334866E1-B2CA-4AED-ADD9-9AA33D955790}" type="sibTrans" cxnId="{1E7FDD79-40AE-4F1C-8A4C-8D952AF2B6A9}">
      <dgm:prSet/>
      <dgm:spPr/>
      <dgm:t>
        <a:bodyPr/>
        <a:lstStyle/>
        <a:p>
          <a:endParaRPr lang="en-GB"/>
        </a:p>
      </dgm:t>
    </dgm:pt>
    <dgm:pt modelId="{4564A287-4962-4FA1-B518-E6D36EF6B5A8}">
      <dgm:prSet phldrT="[Text]"/>
      <dgm:spPr/>
      <dgm:t>
        <a:bodyPr/>
        <a:lstStyle/>
        <a:p>
          <a:r>
            <a:rPr lang="en-GB" dirty="0"/>
            <a:t>Influences on Mental Health and Wellbeing</a:t>
          </a:r>
        </a:p>
      </dgm:t>
    </dgm:pt>
    <dgm:pt modelId="{286DAD83-22F9-4D8E-B813-E1B45DDC6F14}" type="parTrans" cxnId="{A7C7EE47-2BA4-4F07-B76E-C16C16992E10}">
      <dgm:prSet/>
      <dgm:spPr/>
      <dgm:t>
        <a:bodyPr/>
        <a:lstStyle/>
        <a:p>
          <a:endParaRPr lang="en-GB"/>
        </a:p>
      </dgm:t>
    </dgm:pt>
    <dgm:pt modelId="{B5E9D30D-A8DB-4C05-897E-DE8A90955873}" type="sibTrans" cxnId="{A7C7EE47-2BA4-4F07-B76E-C16C16992E10}">
      <dgm:prSet/>
      <dgm:spPr/>
      <dgm:t>
        <a:bodyPr/>
        <a:lstStyle/>
        <a:p>
          <a:endParaRPr lang="en-GB"/>
        </a:p>
      </dgm:t>
    </dgm:pt>
    <dgm:pt modelId="{1DCBF607-720C-418C-A0A9-FC8034E8A81F}">
      <dgm:prSet phldrT="[Text]"/>
      <dgm:spPr/>
      <dgm:t>
        <a:bodyPr/>
        <a:lstStyle/>
        <a:p>
          <a:r>
            <a:rPr lang="en-GB" dirty="0"/>
            <a:t>Coping Strategies and Building Resilience </a:t>
          </a:r>
        </a:p>
      </dgm:t>
    </dgm:pt>
    <dgm:pt modelId="{188069ED-AE66-4DDC-94E4-DAD51044B219}" type="parTrans" cxnId="{26A22B82-F50D-4823-A649-0F9CC3493675}">
      <dgm:prSet/>
      <dgm:spPr/>
      <dgm:t>
        <a:bodyPr/>
        <a:lstStyle/>
        <a:p>
          <a:endParaRPr lang="en-GB"/>
        </a:p>
      </dgm:t>
    </dgm:pt>
    <dgm:pt modelId="{6E330074-487E-4859-BEC4-94E458729B24}" type="sibTrans" cxnId="{26A22B82-F50D-4823-A649-0F9CC3493675}">
      <dgm:prSet/>
      <dgm:spPr/>
      <dgm:t>
        <a:bodyPr/>
        <a:lstStyle/>
        <a:p>
          <a:endParaRPr lang="en-GB"/>
        </a:p>
      </dgm:t>
    </dgm:pt>
    <dgm:pt modelId="{572BA82C-133A-433A-83AF-2A0916BCE223}">
      <dgm:prSet phldrT="[Text]"/>
      <dgm:spPr/>
      <dgm:t>
        <a:bodyPr/>
        <a:lstStyle/>
        <a:p>
          <a:r>
            <a:rPr lang="en-GB" dirty="0"/>
            <a:t>  </a:t>
          </a:r>
        </a:p>
      </dgm:t>
    </dgm:pt>
    <dgm:pt modelId="{328D58B8-4A01-42F5-BD7C-B5A395B17F79}" type="sibTrans" cxnId="{6BCC0130-19A4-444F-BD6F-1D19FE0A724C}">
      <dgm:prSet/>
      <dgm:spPr/>
      <dgm:t>
        <a:bodyPr/>
        <a:lstStyle/>
        <a:p>
          <a:endParaRPr lang="en-GB"/>
        </a:p>
      </dgm:t>
    </dgm:pt>
    <dgm:pt modelId="{9123378F-64DD-4D31-AE09-9C074883E850}" type="parTrans" cxnId="{6BCC0130-19A4-444F-BD6F-1D19FE0A724C}">
      <dgm:prSet/>
      <dgm:spPr/>
      <dgm:t>
        <a:bodyPr/>
        <a:lstStyle/>
        <a:p>
          <a:endParaRPr lang="en-GB"/>
        </a:p>
      </dgm:t>
    </dgm:pt>
    <dgm:pt modelId="{7F67F5A4-626D-40A8-821B-0211EB86D5C2}">
      <dgm:prSet phldrT="[Text]"/>
      <dgm:spPr/>
      <dgm:t>
        <a:bodyPr/>
        <a:lstStyle/>
        <a:p>
          <a:r>
            <a:rPr lang="en-GB" dirty="0"/>
            <a:t>   </a:t>
          </a:r>
        </a:p>
      </dgm:t>
    </dgm:pt>
    <dgm:pt modelId="{860607FD-611E-4E79-81B8-828484437D28}" type="sibTrans" cxnId="{8FEF5C60-A1D8-4479-91F2-BAF3BCCC65F7}">
      <dgm:prSet/>
      <dgm:spPr/>
      <dgm:t>
        <a:bodyPr/>
        <a:lstStyle/>
        <a:p>
          <a:endParaRPr lang="en-GB"/>
        </a:p>
      </dgm:t>
    </dgm:pt>
    <dgm:pt modelId="{F3F7828E-DE64-4008-9A6D-4F99F7C82005}" type="parTrans" cxnId="{8FEF5C60-A1D8-4479-91F2-BAF3BCCC65F7}">
      <dgm:prSet/>
      <dgm:spPr/>
      <dgm:t>
        <a:bodyPr/>
        <a:lstStyle/>
        <a:p>
          <a:endParaRPr lang="en-GB"/>
        </a:p>
      </dgm:t>
    </dgm:pt>
    <dgm:pt modelId="{4FD7BD5E-EC85-4F14-89E1-03F22728FB65}" type="pres">
      <dgm:prSet presAssocID="{434B2AC7-ED08-4838-9A34-1C0DC39DB9E2}" presName="Name0" presStyleCnt="0">
        <dgm:presLayoutVars>
          <dgm:dir/>
          <dgm:animLvl val="lvl"/>
          <dgm:resizeHandles val="exact"/>
        </dgm:presLayoutVars>
      </dgm:prSet>
      <dgm:spPr/>
    </dgm:pt>
    <dgm:pt modelId="{A367E2AE-F15C-4280-88C7-33C8BE5B0653}" type="pres">
      <dgm:prSet presAssocID="{2FDC188C-A210-4FAC-8297-9CB067AD6C8D}" presName="compositeNode" presStyleCnt="0">
        <dgm:presLayoutVars>
          <dgm:bulletEnabled val="1"/>
        </dgm:presLayoutVars>
      </dgm:prSet>
      <dgm:spPr/>
    </dgm:pt>
    <dgm:pt modelId="{858753AA-7398-4685-A793-1103D6B93CB1}" type="pres">
      <dgm:prSet presAssocID="{2FDC188C-A210-4FAC-8297-9CB067AD6C8D}" presName="bgRect" presStyleLbl="node1" presStyleIdx="0" presStyleCnt="3" custLinFactNeighborX="-2153" custLinFactNeighborY="27826"/>
      <dgm:spPr/>
    </dgm:pt>
    <dgm:pt modelId="{04949BB6-7364-4CFF-A855-8FB0663D37A7}" type="pres">
      <dgm:prSet presAssocID="{2FDC188C-A210-4FAC-8297-9CB067AD6C8D}" presName="parentNode" presStyleLbl="node1" presStyleIdx="0" presStyleCnt="3">
        <dgm:presLayoutVars>
          <dgm:chMax val="0"/>
          <dgm:bulletEnabled val="1"/>
        </dgm:presLayoutVars>
      </dgm:prSet>
      <dgm:spPr/>
    </dgm:pt>
    <dgm:pt modelId="{742410DE-9D63-4604-B8E8-F08D65D56903}" type="pres">
      <dgm:prSet presAssocID="{2FDC188C-A210-4FAC-8297-9CB067AD6C8D}" presName="childNode" presStyleLbl="node1" presStyleIdx="0" presStyleCnt="3">
        <dgm:presLayoutVars>
          <dgm:bulletEnabled val="1"/>
        </dgm:presLayoutVars>
      </dgm:prSet>
      <dgm:spPr/>
    </dgm:pt>
    <dgm:pt modelId="{9607BAAC-2284-4D00-9905-3FEE2B3963BF}" type="pres">
      <dgm:prSet presAssocID="{BE26CA2B-50FF-45FF-AE12-63312461F07B}" presName="hSp" presStyleCnt="0"/>
      <dgm:spPr/>
    </dgm:pt>
    <dgm:pt modelId="{6205419C-E6F0-4DB1-BDE0-ED653560381E}" type="pres">
      <dgm:prSet presAssocID="{BE26CA2B-50FF-45FF-AE12-63312461F07B}" presName="vProcSp" presStyleCnt="0"/>
      <dgm:spPr/>
    </dgm:pt>
    <dgm:pt modelId="{371AF7D0-EFE2-4F67-A13C-D0BD0D603D07}" type="pres">
      <dgm:prSet presAssocID="{BE26CA2B-50FF-45FF-AE12-63312461F07B}" presName="vSp1" presStyleCnt="0"/>
      <dgm:spPr/>
    </dgm:pt>
    <dgm:pt modelId="{AB7742B0-184B-4D56-A057-68804EA08712}" type="pres">
      <dgm:prSet presAssocID="{BE26CA2B-50FF-45FF-AE12-63312461F07B}" presName="simulatedConn" presStyleLbl="solidFgAcc1" presStyleIdx="0" presStyleCnt="2"/>
      <dgm:spPr/>
    </dgm:pt>
    <dgm:pt modelId="{60B7658C-3DC2-4E98-9203-A67F49EC179F}" type="pres">
      <dgm:prSet presAssocID="{BE26CA2B-50FF-45FF-AE12-63312461F07B}" presName="vSp2" presStyleCnt="0"/>
      <dgm:spPr/>
    </dgm:pt>
    <dgm:pt modelId="{2128F1ED-A907-4C35-8CC1-CFBE527CFB2D}" type="pres">
      <dgm:prSet presAssocID="{BE26CA2B-50FF-45FF-AE12-63312461F07B}" presName="sibTrans" presStyleCnt="0"/>
      <dgm:spPr/>
    </dgm:pt>
    <dgm:pt modelId="{E101E05B-E6ED-4DA6-8832-FD27E2A1894B}" type="pres">
      <dgm:prSet presAssocID="{572BA82C-133A-433A-83AF-2A0916BCE223}" presName="compositeNode" presStyleCnt="0">
        <dgm:presLayoutVars>
          <dgm:bulletEnabled val="1"/>
        </dgm:presLayoutVars>
      </dgm:prSet>
      <dgm:spPr/>
    </dgm:pt>
    <dgm:pt modelId="{E0E3D90F-4A78-4C32-A227-63D3E59FE4FB}" type="pres">
      <dgm:prSet presAssocID="{572BA82C-133A-433A-83AF-2A0916BCE223}" presName="bgRect" presStyleLbl="node1" presStyleIdx="1" presStyleCnt="3" custLinFactNeighborX="0" custLinFactNeighborY="27826"/>
      <dgm:spPr/>
    </dgm:pt>
    <dgm:pt modelId="{FC2FC219-187E-40A3-A2BC-F6B8422E9FDC}" type="pres">
      <dgm:prSet presAssocID="{572BA82C-133A-433A-83AF-2A0916BCE223}" presName="parentNode" presStyleLbl="node1" presStyleIdx="1" presStyleCnt="3">
        <dgm:presLayoutVars>
          <dgm:chMax val="0"/>
          <dgm:bulletEnabled val="1"/>
        </dgm:presLayoutVars>
      </dgm:prSet>
      <dgm:spPr/>
    </dgm:pt>
    <dgm:pt modelId="{70EB2B7D-9833-4253-9373-82926DB03AB8}" type="pres">
      <dgm:prSet presAssocID="{572BA82C-133A-433A-83AF-2A0916BCE223}" presName="childNode" presStyleLbl="node1" presStyleIdx="1" presStyleCnt="3">
        <dgm:presLayoutVars>
          <dgm:bulletEnabled val="1"/>
        </dgm:presLayoutVars>
      </dgm:prSet>
      <dgm:spPr/>
    </dgm:pt>
    <dgm:pt modelId="{9BA4C827-65CE-4246-A51E-C5B1C5C67F61}" type="pres">
      <dgm:prSet presAssocID="{328D58B8-4A01-42F5-BD7C-B5A395B17F79}" presName="hSp" presStyleCnt="0"/>
      <dgm:spPr/>
    </dgm:pt>
    <dgm:pt modelId="{E6961D48-0F32-438A-86BC-7A3CD9481820}" type="pres">
      <dgm:prSet presAssocID="{328D58B8-4A01-42F5-BD7C-B5A395B17F79}" presName="vProcSp" presStyleCnt="0"/>
      <dgm:spPr/>
    </dgm:pt>
    <dgm:pt modelId="{BE38A7C6-3F67-4682-B92D-9970E715021A}" type="pres">
      <dgm:prSet presAssocID="{328D58B8-4A01-42F5-BD7C-B5A395B17F79}" presName="vSp1" presStyleCnt="0"/>
      <dgm:spPr/>
    </dgm:pt>
    <dgm:pt modelId="{EC344D0F-68D0-4F51-837D-40DB91F69510}" type="pres">
      <dgm:prSet presAssocID="{328D58B8-4A01-42F5-BD7C-B5A395B17F79}" presName="simulatedConn" presStyleLbl="solidFgAcc1" presStyleIdx="1" presStyleCnt="2"/>
      <dgm:spPr/>
    </dgm:pt>
    <dgm:pt modelId="{20D3956B-625D-426B-8CF8-A9E1CFF6EEBC}" type="pres">
      <dgm:prSet presAssocID="{328D58B8-4A01-42F5-BD7C-B5A395B17F79}" presName="vSp2" presStyleCnt="0"/>
      <dgm:spPr/>
    </dgm:pt>
    <dgm:pt modelId="{EDF6544D-BE39-42D7-8875-30AA2884A2E1}" type="pres">
      <dgm:prSet presAssocID="{328D58B8-4A01-42F5-BD7C-B5A395B17F79}" presName="sibTrans" presStyleCnt="0"/>
      <dgm:spPr/>
    </dgm:pt>
    <dgm:pt modelId="{B685DBAD-CBCC-497A-A0DD-C41A30E1647B}" type="pres">
      <dgm:prSet presAssocID="{7F67F5A4-626D-40A8-821B-0211EB86D5C2}" presName="compositeNode" presStyleCnt="0">
        <dgm:presLayoutVars>
          <dgm:bulletEnabled val="1"/>
        </dgm:presLayoutVars>
      </dgm:prSet>
      <dgm:spPr/>
    </dgm:pt>
    <dgm:pt modelId="{B9C710A4-BAB3-4AC1-B560-F25806FCC2A5}" type="pres">
      <dgm:prSet presAssocID="{7F67F5A4-626D-40A8-821B-0211EB86D5C2}" presName="bgRect" presStyleLbl="node1" presStyleIdx="2" presStyleCnt="3" custLinFactNeighborX="2153" custLinFactNeighborY="27004"/>
      <dgm:spPr/>
    </dgm:pt>
    <dgm:pt modelId="{CB93C3AF-9734-48AE-847D-D3F8DE8E841A}" type="pres">
      <dgm:prSet presAssocID="{7F67F5A4-626D-40A8-821B-0211EB86D5C2}" presName="parentNode" presStyleLbl="node1" presStyleIdx="2" presStyleCnt="3">
        <dgm:presLayoutVars>
          <dgm:chMax val="0"/>
          <dgm:bulletEnabled val="1"/>
        </dgm:presLayoutVars>
      </dgm:prSet>
      <dgm:spPr/>
    </dgm:pt>
    <dgm:pt modelId="{8ABE4389-8EAE-4C9D-AF81-41EA10AF1640}" type="pres">
      <dgm:prSet presAssocID="{7F67F5A4-626D-40A8-821B-0211EB86D5C2}" presName="childNode" presStyleLbl="node1" presStyleIdx="2" presStyleCnt="3">
        <dgm:presLayoutVars>
          <dgm:bulletEnabled val="1"/>
        </dgm:presLayoutVars>
      </dgm:prSet>
      <dgm:spPr/>
    </dgm:pt>
  </dgm:ptLst>
  <dgm:cxnLst>
    <dgm:cxn modelId="{00DAF115-3BAF-4F3D-AF41-69930427F3C4}" type="presOf" srcId="{2FDC188C-A210-4FAC-8297-9CB067AD6C8D}" destId="{04949BB6-7364-4CFF-A855-8FB0663D37A7}" srcOrd="1" destOrd="0" presId="urn:microsoft.com/office/officeart/2005/8/layout/hProcess7"/>
    <dgm:cxn modelId="{28AFD41C-C4BA-4704-805C-97AF2FEC6F33}" type="presOf" srcId="{7F67F5A4-626D-40A8-821B-0211EB86D5C2}" destId="{B9C710A4-BAB3-4AC1-B560-F25806FCC2A5}" srcOrd="0" destOrd="0" presId="urn:microsoft.com/office/officeart/2005/8/layout/hProcess7"/>
    <dgm:cxn modelId="{6BCC0130-19A4-444F-BD6F-1D19FE0A724C}" srcId="{434B2AC7-ED08-4838-9A34-1C0DC39DB9E2}" destId="{572BA82C-133A-433A-83AF-2A0916BCE223}" srcOrd="1" destOrd="0" parTransId="{9123378F-64DD-4D31-AE09-9C074883E850}" sibTransId="{328D58B8-4A01-42F5-BD7C-B5A395B17F79}"/>
    <dgm:cxn modelId="{AE871234-11D7-445F-8F0C-115491998E70}" srcId="{434B2AC7-ED08-4838-9A34-1C0DC39DB9E2}" destId="{2FDC188C-A210-4FAC-8297-9CB067AD6C8D}" srcOrd="0" destOrd="0" parTransId="{A9A4D4D3-CD7F-4C50-98FB-AB0532F15614}" sibTransId="{BE26CA2B-50FF-45FF-AE12-63312461F07B}"/>
    <dgm:cxn modelId="{8FEF5C60-A1D8-4479-91F2-BAF3BCCC65F7}" srcId="{434B2AC7-ED08-4838-9A34-1C0DC39DB9E2}" destId="{7F67F5A4-626D-40A8-821B-0211EB86D5C2}" srcOrd="2" destOrd="0" parTransId="{F3F7828E-DE64-4008-9A6D-4F99F7C82005}" sibTransId="{860607FD-611E-4E79-81B8-828484437D28}"/>
    <dgm:cxn modelId="{A7C7EE47-2BA4-4F07-B76E-C16C16992E10}" srcId="{572BA82C-133A-433A-83AF-2A0916BCE223}" destId="{4564A287-4962-4FA1-B518-E6D36EF6B5A8}" srcOrd="0" destOrd="0" parTransId="{286DAD83-22F9-4D8E-B813-E1B45DDC6F14}" sibTransId="{B5E9D30D-A8DB-4C05-897E-DE8A90955873}"/>
    <dgm:cxn modelId="{FA1A6570-86E4-4C52-8B55-863D2EE60DC3}" type="presOf" srcId="{4564A287-4962-4FA1-B518-E6D36EF6B5A8}" destId="{70EB2B7D-9833-4253-9373-82926DB03AB8}" srcOrd="0" destOrd="0" presId="urn:microsoft.com/office/officeart/2005/8/layout/hProcess7"/>
    <dgm:cxn modelId="{EE49A456-6784-4ECD-B4C9-E5E5F16937D1}" type="presOf" srcId="{7F67F5A4-626D-40A8-821B-0211EB86D5C2}" destId="{CB93C3AF-9734-48AE-847D-D3F8DE8E841A}" srcOrd="1" destOrd="0" presId="urn:microsoft.com/office/officeart/2005/8/layout/hProcess7"/>
    <dgm:cxn modelId="{1E7FDD79-40AE-4F1C-8A4C-8D952AF2B6A9}" srcId="{2FDC188C-A210-4FAC-8297-9CB067AD6C8D}" destId="{2F62892F-4915-4916-B29E-FCEC60F3DC4F}" srcOrd="0" destOrd="0" parTransId="{CDBE29FB-2908-4755-BDA1-ACF4C8610F75}" sibTransId="{334866E1-B2CA-4AED-ADD9-9AA33D955790}"/>
    <dgm:cxn modelId="{D580F67A-9B0A-47F9-AEF5-595BA4B5DE63}" type="presOf" srcId="{434B2AC7-ED08-4838-9A34-1C0DC39DB9E2}" destId="{4FD7BD5E-EC85-4F14-89E1-03F22728FB65}" srcOrd="0" destOrd="0" presId="urn:microsoft.com/office/officeart/2005/8/layout/hProcess7"/>
    <dgm:cxn modelId="{26A22B82-F50D-4823-A649-0F9CC3493675}" srcId="{7F67F5A4-626D-40A8-821B-0211EB86D5C2}" destId="{1DCBF607-720C-418C-A0A9-FC8034E8A81F}" srcOrd="0" destOrd="0" parTransId="{188069ED-AE66-4DDC-94E4-DAD51044B219}" sibTransId="{6E330074-487E-4859-BEC4-94E458729B24}"/>
    <dgm:cxn modelId="{F296288B-78F4-4FE0-8A1D-1A3708931E61}" type="presOf" srcId="{572BA82C-133A-433A-83AF-2A0916BCE223}" destId="{FC2FC219-187E-40A3-A2BC-F6B8422E9FDC}" srcOrd="1" destOrd="0" presId="urn:microsoft.com/office/officeart/2005/8/layout/hProcess7"/>
    <dgm:cxn modelId="{8E3F70A5-F7AF-4A3E-A09B-B865110AF183}" type="presOf" srcId="{2FDC188C-A210-4FAC-8297-9CB067AD6C8D}" destId="{858753AA-7398-4685-A793-1103D6B93CB1}" srcOrd="0" destOrd="0" presId="urn:microsoft.com/office/officeart/2005/8/layout/hProcess7"/>
    <dgm:cxn modelId="{D30BA2D4-CBFB-4066-B1A5-749D661920B7}" type="presOf" srcId="{2F62892F-4915-4916-B29E-FCEC60F3DC4F}" destId="{742410DE-9D63-4604-B8E8-F08D65D56903}" srcOrd="0" destOrd="0" presId="urn:microsoft.com/office/officeart/2005/8/layout/hProcess7"/>
    <dgm:cxn modelId="{5227EAD7-5D18-4C5C-B63C-19F01AD652DC}" type="presOf" srcId="{572BA82C-133A-433A-83AF-2A0916BCE223}" destId="{E0E3D90F-4A78-4C32-A227-63D3E59FE4FB}" srcOrd="0" destOrd="0" presId="urn:microsoft.com/office/officeart/2005/8/layout/hProcess7"/>
    <dgm:cxn modelId="{799640EA-1B52-4778-8D90-4A3067408251}" type="presOf" srcId="{1DCBF607-720C-418C-A0A9-FC8034E8A81F}" destId="{8ABE4389-8EAE-4C9D-AF81-41EA10AF1640}" srcOrd="0" destOrd="0" presId="urn:microsoft.com/office/officeart/2005/8/layout/hProcess7"/>
    <dgm:cxn modelId="{8BFD8D2E-BAC3-417A-B734-73E7BAE1EB83}" type="presParOf" srcId="{4FD7BD5E-EC85-4F14-89E1-03F22728FB65}" destId="{A367E2AE-F15C-4280-88C7-33C8BE5B0653}" srcOrd="0" destOrd="0" presId="urn:microsoft.com/office/officeart/2005/8/layout/hProcess7"/>
    <dgm:cxn modelId="{E51070FE-74CB-4F3C-A2A2-88DEE3CB3FD5}" type="presParOf" srcId="{A367E2AE-F15C-4280-88C7-33C8BE5B0653}" destId="{858753AA-7398-4685-A793-1103D6B93CB1}" srcOrd="0" destOrd="0" presId="urn:microsoft.com/office/officeart/2005/8/layout/hProcess7"/>
    <dgm:cxn modelId="{B42E3C77-2627-43D9-8884-B6E7E983999A}" type="presParOf" srcId="{A367E2AE-F15C-4280-88C7-33C8BE5B0653}" destId="{04949BB6-7364-4CFF-A855-8FB0663D37A7}" srcOrd="1" destOrd="0" presId="urn:microsoft.com/office/officeart/2005/8/layout/hProcess7"/>
    <dgm:cxn modelId="{65E8D5EF-CB0C-41AB-8088-5BBB84C0DAA4}" type="presParOf" srcId="{A367E2AE-F15C-4280-88C7-33C8BE5B0653}" destId="{742410DE-9D63-4604-B8E8-F08D65D56903}" srcOrd="2" destOrd="0" presId="urn:microsoft.com/office/officeart/2005/8/layout/hProcess7"/>
    <dgm:cxn modelId="{82347338-2277-44E7-B742-D5173B601848}" type="presParOf" srcId="{4FD7BD5E-EC85-4F14-89E1-03F22728FB65}" destId="{9607BAAC-2284-4D00-9905-3FEE2B3963BF}" srcOrd="1" destOrd="0" presId="urn:microsoft.com/office/officeart/2005/8/layout/hProcess7"/>
    <dgm:cxn modelId="{ECA5DC23-295C-4954-9E10-463A6E39E676}" type="presParOf" srcId="{4FD7BD5E-EC85-4F14-89E1-03F22728FB65}" destId="{6205419C-E6F0-4DB1-BDE0-ED653560381E}" srcOrd="2" destOrd="0" presId="urn:microsoft.com/office/officeart/2005/8/layout/hProcess7"/>
    <dgm:cxn modelId="{A2BFD86C-F384-4A1C-92A6-B15303C7F574}" type="presParOf" srcId="{6205419C-E6F0-4DB1-BDE0-ED653560381E}" destId="{371AF7D0-EFE2-4F67-A13C-D0BD0D603D07}" srcOrd="0" destOrd="0" presId="urn:microsoft.com/office/officeart/2005/8/layout/hProcess7"/>
    <dgm:cxn modelId="{F7A8F089-6D5F-460B-886E-6ECC871B0A8A}" type="presParOf" srcId="{6205419C-E6F0-4DB1-BDE0-ED653560381E}" destId="{AB7742B0-184B-4D56-A057-68804EA08712}" srcOrd="1" destOrd="0" presId="urn:microsoft.com/office/officeart/2005/8/layout/hProcess7"/>
    <dgm:cxn modelId="{4141A257-C801-4EFA-9031-E208A8E24F4A}" type="presParOf" srcId="{6205419C-E6F0-4DB1-BDE0-ED653560381E}" destId="{60B7658C-3DC2-4E98-9203-A67F49EC179F}" srcOrd="2" destOrd="0" presId="urn:microsoft.com/office/officeart/2005/8/layout/hProcess7"/>
    <dgm:cxn modelId="{903D84E5-D1E4-455F-8686-262EDBB3F28A}" type="presParOf" srcId="{4FD7BD5E-EC85-4F14-89E1-03F22728FB65}" destId="{2128F1ED-A907-4C35-8CC1-CFBE527CFB2D}" srcOrd="3" destOrd="0" presId="urn:microsoft.com/office/officeart/2005/8/layout/hProcess7"/>
    <dgm:cxn modelId="{AE01B604-EF5F-4779-B0D3-70935C3CC840}" type="presParOf" srcId="{4FD7BD5E-EC85-4F14-89E1-03F22728FB65}" destId="{E101E05B-E6ED-4DA6-8832-FD27E2A1894B}" srcOrd="4" destOrd="0" presId="urn:microsoft.com/office/officeart/2005/8/layout/hProcess7"/>
    <dgm:cxn modelId="{7B8E6B77-86FF-4C43-8222-CB988169A189}" type="presParOf" srcId="{E101E05B-E6ED-4DA6-8832-FD27E2A1894B}" destId="{E0E3D90F-4A78-4C32-A227-63D3E59FE4FB}" srcOrd="0" destOrd="0" presId="urn:microsoft.com/office/officeart/2005/8/layout/hProcess7"/>
    <dgm:cxn modelId="{082415D8-90A7-4029-AF0D-25DA2260FC1D}" type="presParOf" srcId="{E101E05B-E6ED-4DA6-8832-FD27E2A1894B}" destId="{FC2FC219-187E-40A3-A2BC-F6B8422E9FDC}" srcOrd="1" destOrd="0" presId="urn:microsoft.com/office/officeart/2005/8/layout/hProcess7"/>
    <dgm:cxn modelId="{FB01912F-4753-4753-9274-03ABDF7E27A1}" type="presParOf" srcId="{E101E05B-E6ED-4DA6-8832-FD27E2A1894B}" destId="{70EB2B7D-9833-4253-9373-82926DB03AB8}" srcOrd="2" destOrd="0" presId="urn:microsoft.com/office/officeart/2005/8/layout/hProcess7"/>
    <dgm:cxn modelId="{CE5A4FEC-FE04-4E0F-83C7-F11ADCA64AE6}" type="presParOf" srcId="{4FD7BD5E-EC85-4F14-89E1-03F22728FB65}" destId="{9BA4C827-65CE-4246-A51E-C5B1C5C67F61}" srcOrd="5" destOrd="0" presId="urn:microsoft.com/office/officeart/2005/8/layout/hProcess7"/>
    <dgm:cxn modelId="{1BEB6942-CBEF-4ECF-B4FD-07E487929824}" type="presParOf" srcId="{4FD7BD5E-EC85-4F14-89E1-03F22728FB65}" destId="{E6961D48-0F32-438A-86BC-7A3CD9481820}" srcOrd="6" destOrd="0" presId="urn:microsoft.com/office/officeart/2005/8/layout/hProcess7"/>
    <dgm:cxn modelId="{A2523CF5-5D4A-427E-8FEB-1BF3064F2FCF}" type="presParOf" srcId="{E6961D48-0F32-438A-86BC-7A3CD9481820}" destId="{BE38A7C6-3F67-4682-B92D-9970E715021A}" srcOrd="0" destOrd="0" presId="urn:microsoft.com/office/officeart/2005/8/layout/hProcess7"/>
    <dgm:cxn modelId="{116B4440-1A1F-4EB1-BC8A-8984FD23D63B}" type="presParOf" srcId="{E6961D48-0F32-438A-86BC-7A3CD9481820}" destId="{EC344D0F-68D0-4F51-837D-40DB91F69510}" srcOrd="1" destOrd="0" presId="urn:microsoft.com/office/officeart/2005/8/layout/hProcess7"/>
    <dgm:cxn modelId="{70A93C60-F93E-42B5-8482-008FA62A10D3}" type="presParOf" srcId="{E6961D48-0F32-438A-86BC-7A3CD9481820}" destId="{20D3956B-625D-426B-8CF8-A9E1CFF6EEBC}" srcOrd="2" destOrd="0" presId="urn:microsoft.com/office/officeart/2005/8/layout/hProcess7"/>
    <dgm:cxn modelId="{279B8EBF-4686-42AF-BA35-D79429ABB0BC}" type="presParOf" srcId="{4FD7BD5E-EC85-4F14-89E1-03F22728FB65}" destId="{EDF6544D-BE39-42D7-8875-30AA2884A2E1}" srcOrd="7" destOrd="0" presId="urn:microsoft.com/office/officeart/2005/8/layout/hProcess7"/>
    <dgm:cxn modelId="{961C1C97-8FAD-4A5B-9617-C2BB20C4F862}" type="presParOf" srcId="{4FD7BD5E-EC85-4F14-89E1-03F22728FB65}" destId="{B685DBAD-CBCC-497A-A0DD-C41A30E1647B}" srcOrd="8" destOrd="0" presId="urn:microsoft.com/office/officeart/2005/8/layout/hProcess7"/>
    <dgm:cxn modelId="{35700DEE-DAD8-425F-9740-5C60DB623ED6}" type="presParOf" srcId="{B685DBAD-CBCC-497A-A0DD-C41A30E1647B}" destId="{B9C710A4-BAB3-4AC1-B560-F25806FCC2A5}" srcOrd="0" destOrd="0" presId="urn:microsoft.com/office/officeart/2005/8/layout/hProcess7"/>
    <dgm:cxn modelId="{A8A54300-EB18-45E8-A639-59A733063FD4}" type="presParOf" srcId="{B685DBAD-CBCC-497A-A0DD-C41A30E1647B}" destId="{CB93C3AF-9734-48AE-847D-D3F8DE8E841A}" srcOrd="1" destOrd="0" presId="urn:microsoft.com/office/officeart/2005/8/layout/hProcess7"/>
    <dgm:cxn modelId="{72154571-D1FE-440D-A814-D07EEE1113AE}" type="presParOf" srcId="{B685DBAD-CBCC-497A-A0DD-C41A30E1647B}" destId="{8ABE4389-8EAE-4C9D-AF81-41EA10AF164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A6305-C622-49DE-ADDA-EC144E3EFAE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591831A-0F43-48E8-AE97-D816F75CDD7D}">
      <dgm:prSet phldrT="[Text]"/>
      <dgm:spPr/>
      <dgm:t>
        <a:bodyPr/>
        <a:lstStyle/>
        <a:p>
          <a:r>
            <a:rPr lang="en-GB" dirty="0"/>
            <a:t>Adult Learning and Transition Award at higher SCQF Levels </a:t>
          </a:r>
        </a:p>
      </dgm:t>
    </dgm:pt>
    <dgm:pt modelId="{F5DD7159-7F78-4671-B448-D32093C480D0}" type="parTrans" cxnId="{E57D11C5-C790-40AC-A08A-D8C3171226C0}">
      <dgm:prSet/>
      <dgm:spPr/>
      <dgm:t>
        <a:bodyPr/>
        <a:lstStyle/>
        <a:p>
          <a:endParaRPr lang="en-GB"/>
        </a:p>
      </dgm:t>
    </dgm:pt>
    <dgm:pt modelId="{02D881B6-7F75-4F5E-8129-223BC476DF70}" type="sibTrans" cxnId="{E57D11C5-C790-40AC-A08A-D8C3171226C0}">
      <dgm:prSet/>
      <dgm:spPr/>
      <dgm:t>
        <a:bodyPr/>
        <a:lstStyle/>
        <a:p>
          <a:endParaRPr lang="en-GB"/>
        </a:p>
      </dgm:t>
    </dgm:pt>
    <dgm:pt modelId="{E57116B1-95A1-4AA1-9A17-795FC6E9FFA2}">
      <dgm:prSet phldrT="[Text]"/>
      <dgm:spPr/>
      <dgm:t>
        <a:bodyPr/>
        <a:lstStyle/>
        <a:p>
          <a:r>
            <a:rPr lang="en-GB" dirty="0"/>
            <a:t>Independent Living Skills Award </a:t>
          </a:r>
        </a:p>
      </dgm:t>
    </dgm:pt>
    <dgm:pt modelId="{622375F9-EB91-48BA-A677-1C3FA5FB1696}" type="parTrans" cxnId="{EF037C13-5984-4A3B-B85C-37C64251A87E}">
      <dgm:prSet/>
      <dgm:spPr/>
      <dgm:t>
        <a:bodyPr/>
        <a:lstStyle/>
        <a:p>
          <a:endParaRPr lang="en-GB"/>
        </a:p>
      </dgm:t>
    </dgm:pt>
    <dgm:pt modelId="{F76EB30F-974B-4F34-9E58-F289A5981237}" type="sibTrans" cxnId="{EF037C13-5984-4A3B-B85C-37C64251A87E}">
      <dgm:prSet/>
      <dgm:spPr/>
      <dgm:t>
        <a:bodyPr/>
        <a:lstStyle/>
        <a:p>
          <a:endParaRPr lang="en-GB"/>
        </a:p>
      </dgm:t>
    </dgm:pt>
    <dgm:pt modelId="{1CC576B8-0D3C-4511-92D9-C757C5E1F359}">
      <dgm:prSet phldrT="[Text]"/>
      <dgm:spPr/>
      <dgm:t>
        <a:bodyPr/>
        <a:lstStyle/>
        <a:p>
          <a:r>
            <a:rPr lang="en-GB" dirty="0"/>
            <a:t>Online Literacy and Numeracy Awards </a:t>
          </a:r>
        </a:p>
      </dgm:t>
    </dgm:pt>
    <dgm:pt modelId="{6D24B8BC-25F4-4BB2-86CA-FC32726FF5BF}" type="parTrans" cxnId="{6D91A9C3-E820-4471-A5F2-FB45CA7BD3C3}">
      <dgm:prSet/>
      <dgm:spPr/>
      <dgm:t>
        <a:bodyPr/>
        <a:lstStyle/>
        <a:p>
          <a:endParaRPr lang="en-GB"/>
        </a:p>
      </dgm:t>
    </dgm:pt>
    <dgm:pt modelId="{8EF382E4-167F-4662-A382-653033BC131A}" type="sibTrans" cxnId="{6D91A9C3-E820-4471-A5F2-FB45CA7BD3C3}">
      <dgm:prSet/>
      <dgm:spPr/>
      <dgm:t>
        <a:bodyPr/>
        <a:lstStyle/>
        <a:p>
          <a:endParaRPr lang="en-GB"/>
        </a:p>
      </dgm:t>
    </dgm:pt>
    <dgm:pt modelId="{3FCCBA69-7E0B-4EE6-AB42-0FAC3E052C31}" type="pres">
      <dgm:prSet presAssocID="{C7AA6305-C622-49DE-ADDA-EC144E3EFAEC}" presName="cycle" presStyleCnt="0">
        <dgm:presLayoutVars>
          <dgm:dir/>
          <dgm:resizeHandles val="exact"/>
        </dgm:presLayoutVars>
      </dgm:prSet>
      <dgm:spPr/>
    </dgm:pt>
    <dgm:pt modelId="{65D98AB0-E6CB-4052-AF7C-B6019DABA1FC}" type="pres">
      <dgm:prSet presAssocID="{D591831A-0F43-48E8-AE97-D816F75CDD7D}" presName="node" presStyleLbl="node1" presStyleIdx="0" presStyleCnt="3">
        <dgm:presLayoutVars>
          <dgm:bulletEnabled val="1"/>
        </dgm:presLayoutVars>
      </dgm:prSet>
      <dgm:spPr/>
    </dgm:pt>
    <dgm:pt modelId="{DBFFFEB0-A25B-432B-AA84-0CCD864F1F78}" type="pres">
      <dgm:prSet presAssocID="{02D881B6-7F75-4F5E-8129-223BC476DF70}" presName="sibTrans" presStyleLbl="sibTrans2D1" presStyleIdx="0" presStyleCnt="3"/>
      <dgm:spPr/>
    </dgm:pt>
    <dgm:pt modelId="{DE71F613-D6DC-4A83-90D6-7FA8EBCD5865}" type="pres">
      <dgm:prSet presAssocID="{02D881B6-7F75-4F5E-8129-223BC476DF70}" presName="connectorText" presStyleLbl="sibTrans2D1" presStyleIdx="0" presStyleCnt="3"/>
      <dgm:spPr/>
    </dgm:pt>
    <dgm:pt modelId="{2790968A-9538-4AAE-BF92-1B2C75B0D24C}" type="pres">
      <dgm:prSet presAssocID="{E57116B1-95A1-4AA1-9A17-795FC6E9FFA2}" presName="node" presStyleLbl="node1" presStyleIdx="1" presStyleCnt="3">
        <dgm:presLayoutVars>
          <dgm:bulletEnabled val="1"/>
        </dgm:presLayoutVars>
      </dgm:prSet>
      <dgm:spPr/>
    </dgm:pt>
    <dgm:pt modelId="{8C120FBA-533A-41BA-8D3D-773FD6616A0C}" type="pres">
      <dgm:prSet presAssocID="{F76EB30F-974B-4F34-9E58-F289A5981237}" presName="sibTrans" presStyleLbl="sibTrans2D1" presStyleIdx="1" presStyleCnt="3"/>
      <dgm:spPr/>
    </dgm:pt>
    <dgm:pt modelId="{921FD8B6-DDCB-4A91-BD67-84481EA58764}" type="pres">
      <dgm:prSet presAssocID="{F76EB30F-974B-4F34-9E58-F289A5981237}" presName="connectorText" presStyleLbl="sibTrans2D1" presStyleIdx="1" presStyleCnt="3"/>
      <dgm:spPr/>
    </dgm:pt>
    <dgm:pt modelId="{944444BF-0D0B-4571-8616-F424B4794E48}" type="pres">
      <dgm:prSet presAssocID="{1CC576B8-0D3C-4511-92D9-C757C5E1F359}" presName="node" presStyleLbl="node1" presStyleIdx="2" presStyleCnt="3">
        <dgm:presLayoutVars>
          <dgm:bulletEnabled val="1"/>
        </dgm:presLayoutVars>
      </dgm:prSet>
      <dgm:spPr/>
    </dgm:pt>
    <dgm:pt modelId="{CB526FB9-1FAB-4698-8C18-2649BF5E8523}" type="pres">
      <dgm:prSet presAssocID="{8EF382E4-167F-4662-A382-653033BC131A}" presName="sibTrans" presStyleLbl="sibTrans2D1" presStyleIdx="2" presStyleCnt="3"/>
      <dgm:spPr/>
    </dgm:pt>
    <dgm:pt modelId="{B1E166D0-A528-42A7-B2EA-651B687864BB}" type="pres">
      <dgm:prSet presAssocID="{8EF382E4-167F-4662-A382-653033BC131A}" presName="connectorText" presStyleLbl="sibTrans2D1" presStyleIdx="2" presStyleCnt="3"/>
      <dgm:spPr/>
    </dgm:pt>
  </dgm:ptLst>
  <dgm:cxnLst>
    <dgm:cxn modelId="{D5492613-605A-41FA-B741-D93AA587582E}" type="presOf" srcId="{8EF382E4-167F-4662-A382-653033BC131A}" destId="{CB526FB9-1FAB-4698-8C18-2649BF5E8523}" srcOrd="0" destOrd="0" presId="urn:microsoft.com/office/officeart/2005/8/layout/cycle2"/>
    <dgm:cxn modelId="{EF037C13-5984-4A3B-B85C-37C64251A87E}" srcId="{C7AA6305-C622-49DE-ADDA-EC144E3EFAEC}" destId="{E57116B1-95A1-4AA1-9A17-795FC6E9FFA2}" srcOrd="1" destOrd="0" parTransId="{622375F9-EB91-48BA-A677-1C3FA5FB1696}" sibTransId="{F76EB30F-974B-4F34-9E58-F289A5981237}"/>
    <dgm:cxn modelId="{92CBCB35-5AB0-4373-8191-47BF7E88C86A}" type="presOf" srcId="{F76EB30F-974B-4F34-9E58-F289A5981237}" destId="{8C120FBA-533A-41BA-8D3D-773FD6616A0C}" srcOrd="0" destOrd="0" presId="urn:microsoft.com/office/officeart/2005/8/layout/cycle2"/>
    <dgm:cxn modelId="{C7E8E666-A765-4C09-8584-AB3ACE61566B}" type="presOf" srcId="{E57116B1-95A1-4AA1-9A17-795FC6E9FFA2}" destId="{2790968A-9538-4AAE-BF92-1B2C75B0D24C}" srcOrd="0" destOrd="0" presId="urn:microsoft.com/office/officeart/2005/8/layout/cycle2"/>
    <dgm:cxn modelId="{5F26F588-61AE-4FA8-91D8-060804C47EC5}" type="presOf" srcId="{C7AA6305-C622-49DE-ADDA-EC144E3EFAEC}" destId="{3FCCBA69-7E0B-4EE6-AB42-0FAC3E052C31}" srcOrd="0" destOrd="0" presId="urn:microsoft.com/office/officeart/2005/8/layout/cycle2"/>
    <dgm:cxn modelId="{D53E1F8B-1C88-460A-9F9A-F08CB45C9F01}" type="presOf" srcId="{1CC576B8-0D3C-4511-92D9-C757C5E1F359}" destId="{944444BF-0D0B-4571-8616-F424B4794E48}" srcOrd="0" destOrd="0" presId="urn:microsoft.com/office/officeart/2005/8/layout/cycle2"/>
    <dgm:cxn modelId="{FFF82EA1-322B-4B00-A2CD-05D2057A4025}" type="presOf" srcId="{F76EB30F-974B-4F34-9E58-F289A5981237}" destId="{921FD8B6-DDCB-4A91-BD67-84481EA58764}" srcOrd="1" destOrd="0" presId="urn:microsoft.com/office/officeart/2005/8/layout/cycle2"/>
    <dgm:cxn modelId="{2EC7DCA2-1C5C-4C08-9501-E8156F7FD8F9}" type="presOf" srcId="{D591831A-0F43-48E8-AE97-D816F75CDD7D}" destId="{65D98AB0-E6CB-4052-AF7C-B6019DABA1FC}" srcOrd="0" destOrd="0" presId="urn:microsoft.com/office/officeart/2005/8/layout/cycle2"/>
    <dgm:cxn modelId="{6D91A9C3-E820-4471-A5F2-FB45CA7BD3C3}" srcId="{C7AA6305-C622-49DE-ADDA-EC144E3EFAEC}" destId="{1CC576B8-0D3C-4511-92D9-C757C5E1F359}" srcOrd="2" destOrd="0" parTransId="{6D24B8BC-25F4-4BB2-86CA-FC32726FF5BF}" sibTransId="{8EF382E4-167F-4662-A382-653033BC131A}"/>
    <dgm:cxn modelId="{0B8A65C4-706A-405A-B7E2-9F901A726E0A}" type="presOf" srcId="{02D881B6-7F75-4F5E-8129-223BC476DF70}" destId="{DE71F613-D6DC-4A83-90D6-7FA8EBCD5865}" srcOrd="1" destOrd="0" presId="urn:microsoft.com/office/officeart/2005/8/layout/cycle2"/>
    <dgm:cxn modelId="{6CC5B5C4-E4EA-4227-B5FB-CF9C52220CC5}" type="presOf" srcId="{02D881B6-7F75-4F5E-8129-223BC476DF70}" destId="{DBFFFEB0-A25B-432B-AA84-0CCD864F1F78}" srcOrd="0" destOrd="0" presId="urn:microsoft.com/office/officeart/2005/8/layout/cycle2"/>
    <dgm:cxn modelId="{1EA9DEC4-8119-47A1-8A3F-8CD91C147578}" type="presOf" srcId="{8EF382E4-167F-4662-A382-653033BC131A}" destId="{B1E166D0-A528-42A7-B2EA-651B687864BB}" srcOrd="1" destOrd="0" presId="urn:microsoft.com/office/officeart/2005/8/layout/cycle2"/>
    <dgm:cxn modelId="{E57D11C5-C790-40AC-A08A-D8C3171226C0}" srcId="{C7AA6305-C622-49DE-ADDA-EC144E3EFAEC}" destId="{D591831A-0F43-48E8-AE97-D816F75CDD7D}" srcOrd="0" destOrd="0" parTransId="{F5DD7159-7F78-4671-B448-D32093C480D0}" sibTransId="{02D881B6-7F75-4F5E-8129-223BC476DF70}"/>
    <dgm:cxn modelId="{7E382141-88F6-4720-974E-6E8821E94628}" type="presParOf" srcId="{3FCCBA69-7E0B-4EE6-AB42-0FAC3E052C31}" destId="{65D98AB0-E6CB-4052-AF7C-B6019DABA1FC}" srcOrd="0" destOrd="0" presId="urn:microsoft.com/office/officeart/2005/8/layout/cycle2"/>
    <dgm:cxn modelId="{7F86DCE5-EB7E-4F96-9358-F5F78A9C23F1}" type="presParOf" srcId="{3FCCBA69-7E0B-4EE6-AB42-0FAC3E052C31}" destId="{DBFFFEB0-A25B-432B-AA84-0CCD864F1F78}" srcOrd="1" destOrd="0" presId="urn:microsoft.com/office/officeart/2005/8/layout/cycle2"/>
    <dgm:cxn modelId="{933F9AF7-DB94-453A-9486-D5312088C501}" type="presParOf" srcId="{DBFFFEB0-A25B-432B-AA84-0CCD864F1F78}" destId="{DE71F613-D6DC-4A83-90D6-7FA8EBCD5865}" srcOrd="0" destOrd="0" presId="urn:microsoft.com/office/officeart/2005/8/layout/cycle2"/>
    <dgm:cxn modelId="{7C08BFDC-4633-4419-8A92-22307C175F91}" type="presParOf" srcId="{3FCCBA69-7E0B-4EE6-AB42-0FAC3E052C31}" destId="{2790968A-9538-4AAE-BF92-1B2C75B0D24C}" srcOrd="2" destOrd="0" presId="urn:microsoft.com/office/officeart/2005/8/layout/cycle2"/>
    <dgm:cxn modelId="{EB5BF0A9-7180-4145-B9DB-E18723FE06B8}" type="presParOf" srcId="{3FCCBA69-7E0B-4EE6-AB42-0FAC3E052C31}" destId="{8C120FBA-533A-41BA-8D3D-773FD6616A0C}" srcOrd="3" destOrd="0" presId="urn:microsoft.com/office/officeart/2005/8/layout/cycle2"/>
    <dgm:cxn modelId="{78C32A4C-4136-4DEF-80B8-402353F6424F}" type="presParOf" srcId="{8C120FBA-533A-41BA-8D3D-773FD6616A0C}" destId="{921FD8B6-DDCB-4A91-BD67-84481EA58764}" srcOrd="0" destOrd="0" presId="urn:microsoft.com/office/officeart/2005/8/layout/cycle2"/>
    <dgm:cxn modelId="{0D8A84F5-EEC6-47B9-B985-AAD6478E7320}" type="presParOf" srcId="{3FCCBA69-7E0B-4EE6-AB42-0FAC3E052C31}" destId="{944444BF-0D0B-4571-8616-F424B4794E48}" srcOrd="4" destOrd="0" presId="urn:microsoft.com/office/officeart/2005/8/layout/cycle2"/>
    <dgm:cxn modelId="{87430921-B234-471F-8488-B37DC835DD84}" type="presParOf" srcId="{3FCCBA69-7E0B-4EE6-AB42-0FAC3E052C31}" destId="{CB526FB9-1FAB-4698-8C18-2649BF5E8523}" srcOrd="5" destOrd="0" presId="urn:microsoft.com/office/officeart/2005/8/layout/cycle2"/>
    <dgm:cxn modelId="{5EFE246E-6AA6-4618-963D-B64C88B61E6E}" type="presParOf" srcId="{CB526FB9-1FAB-4698-8C18-2649BF5E8523}" destId="{B1E166D0-A528-42A7-B2EA-651B687864B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C3070-1D0A-44E6-BA13-9F872537141D}">
      <dsp:nvSpPr>
        <dsp:cNvPr id="0" name=""/>
        <dsp:cNvSpPr/>
      </dsp:nvSpPr>
      <dsp:spPr>
        <a:xfrm>
          <a:off x="2318593" y="895"/>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Awards</a:t>
          </a:r>
        </a:p>
      </dsp:txBody>
      <dsp:txXfrm>
        <a:off x="2442957" y="125259"/>
        <a:ext cx="600485" cy="600485"/>
      </dsp:txXfrm>
    </dsp:sp>
    <dsp:sp modelId="{7C74FE74-6DC7-4250-944E-F7289C36EE54}">
      <dsp:nvSpPr>
        <dsp:cNvPr id="0" name=""/>
        <dsp:cNvSpPr/>
      </dsp:nvSpPr>
      <dsp:spPr>
        <a:xfrm rot="1350000">
          <a:off x="3213254" y="523527"/>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3215825" y="567926"/>
        <a:ext cx="157594" cy="171965"/>
      </dsp:txXfrm>
    </dsp:sp>
    <dsp:sp modelId="{3DB1CC51-600C-458C-82EF-F8ED16B6A33B}">
      <dsp:nvSpPr>
        <dsp:cNvPr id="0" name=""/>
        <dsp:cNvSpPr/>
      </dsp:nvSpPr>
      <dsp:spPr>
        <a:xfrm>
          <a:off x="3495610" y="488432"/>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National Progression Awards</a:t>
          </a:r>
        </a:p>
      </dsp:txBody>
      <dsp:txXfrm>
        <a:off x="3619974" y="612796"/>
        <a:ext cx="600485" cy="600485"/>
      </dsp:txXfrm>
    </dsp:sp>
    <dsp:sp modelId="{AF0A2BE0-66A1-42A9-A41F-3CDE918DDB08}">
      <dsp:nvSpPr>
        <dsp:cNvPr id="0" name=""/>
        <dsp:cNvSpPr/>
      </dsp:nvSpPr>
      <dsp:spPr>
        <a:xfrm rot="4050000">
          <a:off x="4048980" y="1352356"/>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4069827" y="1378479"/>
        <a:ext cx="157594" cy="171965"/>
      </dsp:txXfrm>
    </dsp:sp>
    <dsp:sp modelId="{CE753F5C-DBD5-4242-BD59-1EEAE22AE61C}">
      <dsp:nvSpPr>
        <dsp:cNvPr id="0" name=""/>
        <dsp:cNvSpPr/>
      </dsp:nvSpPr>
      <dsp:spPr>
        <a:xfrm>
          <a:off x="3983147" y="1665449"/>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Skills for Work</a:t>
          </a:r>
        </a:p>
      </dsp:txBody>
      <dsp:txXfrm>
        <a:off x="4107511" y="1789813"/>
        <a:ext cx="600485" cy="600485"/>
      </dsp:txXfrm>
    </dsp:sp>
    <dsp:sp modelId="{987101E5-2188-4934-B891-D3E2A6481F8D}">
      <dsp:nvSpPr>
        <dsp:cNvPr id="0" name=""/>
        <dsp:cNvSpPr/>
      </dsp:nvSpPr>
      <dsp:spPr>
        <a:xfrm rot="6750000">
          <a:off x="4053857" y="2529373"/>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4100550" y="2555496"/>
        <a:ext cx="157594" cy="171965"/>
      </dsp:txXfrm>
    </dsp:sp>
    <dsp:sp modelId="{0DB54199-DBF9-4BE7-97A5-ED624704FC2E}">
      <dsp:nvSpPr>
        <dsp:cNvPr id="0" name=""/>
        <dsp:cNvSpPr/>
      </dsp:nvSpPr>
      <dsp:spPr>
        <a:xfrm>
          <a:off x="3495610" y="2842467"/>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National Certificates</a:t>
          </a:r>
        </a:p>
      </dsp:txBody>
      <dsp:txXfrm>
        <a:off x="3619974" y="2966831"/>
        <a:ext cx="600485" cy="600485"/>
      </dsp:txXfrm>
    </dsp:sp>
    <dsp:sp modelId="{8F8D67C4-1CBF-4C8E-832C-EBDD8A7542AE}">
      <dsp:nvSpPr>
        <dsp:cNvPr id="0" name=""/>
        <dsp:cNvSpPr/>
      </dsp:nvSpPr>
      <dsp:spPr>
        <a:xfrm rot="9450000">
          <a:off x="3225028" y="3365099"/>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3289997" y="3409498"/>
        <a:ext cx="157594" cy="171965"/>
      </dsp:txXfrm>
    </dsp:sp>
    <dsp:sp modelId="{E73A75F2-B771-48A9-B173-99DE14AFFF4A}">
      <dsp:nvSpPr>
        <dsp:cNvPr id="0" name=""/>
        <dsp:cNvSpPr/>
      </dsp:nvSpPr>
      <dsp:spPr>
        <a:xfrm>
          <a:off x="2318593" y="3330003"/>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Professional Development Awards </a:t>
          </a:r>
        </a:p>
      </dsp:txBody>
      <dsp:txXfrm>
        <a:off x="2442957" y="3454367"/>
        <a:ext cx="600485" cy="600485"/>
      </dsp:txXfrm>
    </dsp:sp>
    <dsp:sp modelId="{B53D553C-0C7C-4CE1-9B46-90265FAA6521}">
      <dsp:nvSpPr>
        <dsp:cNvPr id="0" name=""/>
        <dsp:cNvSpPr/>
      </dsp:nvSpPr>
      <dsp:spPr>
        <a:xfrm rot="12150000">
          <a:off x="2048010" y="3369975"/>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2112979" y="3440220"/>
        <a:ext cx="157594" cy="171965"/>
      </dsp:txXfrm>
    </dsp:sp>
    <dsp:sp modelId="{E6A3B73E-4176-4A08-92A2-A099DBB76844}">
      <dsp:nvSpPr>
        <dsp:cNvPr id="0" name=""/>
        <dsp:cNvSpPr/>
      </dsp:nvSpPr>
      <dsp:spPr>
        <a:xfrm>
          <a:off x="1141575" y="2842467"/>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HNC/HNDs</a:t>
          </a:r>
        </a:p>
      </dsp:txBody>
      <dsp:txXfrm>
        <a:off x="1265939" y="2966831"/>
        <a:ext cx="600485" cy="600485"/>
      </dsp:txXfrm>
    </dsp:sp>
    <dsp:sp modelId="{B703E201-1D57-41B8-9CF6-6A678C755B80}">
      <dsp:nvSpPr>
        <dsp:cNvPr id="0" name=""/>
        <dsp:cNvSpPr/>
      </dsp:nvSpPr>
      <dsp:spPr>
        <a:xfrm rot="14850000">
          <a:off x="1212285" y="2541147"/>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1258978" y="2629668"/>
        <a:ext cx="157594" cy="171965"/>
      </dsp:txXfrm>
    </dsp:sp>
    <dsp:sp modelId="{CF732DFC-1A80-45B6-815E-794DA94BCF9A}">
      <dsp:nvSpPr>
        <dsp:cNvPr id="0" name=""/>
        <dsp:cNvSpPr/>
      </dsp:nvSpPr>
      <dsp:spPr>
        <a:xfrm>
          <a:off x="654039" y="1665449"/>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National Qualifications </a:t>
          </a:r>
        </a:p>
      </dsp:txBody>
      <dsp:txXfrm>
        <a:off x="778403" y="1789813"/>
        <a:ext cx="600485" cy="600485"/>
      </dsp:txXfrm>
    </dsp:sp>
    <dsp:sp modelId="{D63B9CF7-AE92-48FF-9FE9-AAC3B1BE4942}">
      <dsp:nvSpPr>
        <dsp:cNvPr id="0" name=""/>
        <dsp:cNvSpPr/>
      </dsp:nvSpPr>
      <dsp:spPr>
        <a:xfrm rot="17550000">
          <a:off x="1207408" y="1364129"/>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1228255" y="1452650"/>
        <a:ext cx="157594" cy="171965"/>
      </dsp:txXfrm>
    </dsp:sp>
    <dsp:sp modelId="{964B7A17-71BC-4F6B-9154-0BA0FBE0914C}">
      <dsp:nvSpPr>
        <dsp:cNvPr id="0" name=""/>
        <dsp:cNvSpPr/>
      </dsp:nvSpPr>
      <dsp:spPr>
        <a:xfrm>
          <a:off x="1141575" y="488432"/>
          <a:ext cx="849213" cy="849213"/>
        </a:xfrm>
        <a:prstGeom prst="ellipse">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SVQs</a:t>
          </a:r>
        </a:p>
      </dsp:txBody>
      <dsp:txXfrm>
        <a:off x="1265939" y="612796"/>
        <a:ext cx="600485" cy="600485"/>
      </dsp:txXfrm>
    </dsp:sp>
    <dsp:sp modelId="{0B75B722-123B-4308-9A1F-CF73A6E2CC18}">
      <dsp:nvSpPr>
        <dsp:cNvPr id="0" name=""/>
        <dsp:cNvSpPr/>
      </dsp:nvSpPr>
      <dsp:spPr>
        <a:xfrm rot="20250000">
          <a:off x="2036237" y="528404"/>
          <a:ext cx="225134" cy="28660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038808" y="598649"/>
        <a:ext cx="157594" cy="171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753AA-7398-4685-A793-1103D6B93CB1}">
      <dsp:nvSpPr>
        <dsp:cNvPr id="0" name=""/>
        <dsp:cNvSpPr/>
      </dsp:nvSpPr>
      <dsp:spPr>
        <a:xfrm>
          <a:off x="0" y="390338"/>
          <a:ext cx="1712902" cy="205548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GB" sz="1900" kern="1200" dirty="0"/>
            <a:t>  </a:t>
          </a:r>
        </a:p>
      </dsp:txBody>
      <dsp:txXfrm rot="16200000">
        <a:off x="-671457" y="1061796"/>
        <a:ext cx="1685496" cy="342580"/>
      </dsp:txXfrm>
    </dsp:sp>
    <dsp:sp modelId="{742410DE-9D63-4604-B8E8-F08D65D56903}">
      <dsp:nvSpPr>
        <dsp:cNvPr id="0" name=""/>
        <dsp:cNvSpPr/>
      </dsp:nvSpPr>
      <dsp:spPr>
        <a:xfrm>
          <a:off x="342580" y="390338"/>
          <a:ext cx="1276112" cy="20554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GB" sz="1600" kern="1200" dirty="0"/>
            <a:t>Understanding Mental Health </a:t>
          </a:r>
        </a:p>
      </dsp:txBody>
      <dsp:txXfrm>
        <a:off x="342580" y="390338"/>
        <a:ext cx="1276112" cy="2055483"/>
      </dsp:txXfrm>
    </dsp:sp>
    <dsp:sp modelId="{E0E3D90F-4A78-4C32-A227-63D3E59FE4FB}">
      <dsp:nvSpPr>
        <dsp:cNvPr id="0" name=""/>
        <dsp:cNvSpPr/>
      </dsp:nvSpPr>
      <dsp:spPr>
        <a:xfrm>
          <a:off x="1773252" y="390338"/>
          <a:ext cx="1712902" cy="205548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GB" sz="1900" kern="1200" dirty="0"/>
            <a:t>  </a:t>
          </a:r>
        </a:p>
      </dsp:txBody>
      <dsp:txXfrm rot="16200000">
        <a:off x="1101794" y="1061796"/>
        <a:ext cx="1685496" cy="342580"/>
      </dsp:txXfrm>
    </dsp:sp>
    <dsp:sp modelId="{AB7742B0-184B-4D56-A057-68804EA08712}">
      <dsp:nvSpPr>
        <dsp:cNvPr id="0" name=""/>
        <dsp:cNvSpPr/>
      </dsp:nvSpPr>
      <dsp:spPr>
        <a:xfrm rot="5400000">
          <a:off x="1630721" y="1829488"/>
          <a:ext cx="302192" cy="25693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B2B7D-9833-4253-9373-82926DB03AB8}">
      <dsp:nvSpPr>
        <dsp:cNvPr id="0" name=""/>
        <dsp:cNvSpPr/>
      </dsp:nvSpPr>
      <dsp:spPr>
        <a:xfrm>
          <a:off x="2115833" y="390338"/>
          <a:ext cx="1276112" cy="20554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GB" sz="1600" kern="1200" dirty="0"/>
            <a:t>Influences on Mental Health and Wellbeing</a:t>
          </a:r>
        </a:p>
      </dsp:txBody>
      <dsp:txXfrm>
        <a:off x="2115833" y="390338"/>
        <a:ext cx="1276112" cy="2055483"/>
      </dsp:txXfrm>
    </dsp:sp>
    <dsp:sp modelId="{B9C710A4-BAB3-4AC1-B560-F25806FCC2A5}">
      <dsp:nvSpPr>
        <dsp:cNvPr id="0" name=""/>
        <dsp:cNvSpPr/>
      </dsp:nvSpPr>
      <dsp:spPr>
        <a:xfrm>
          <a:off x="3546505" y="390338"/>
          <a:ext cx="1712902" cy="2055483"/>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GB" sz="1900" kern="1200" dirty="0"/>
            <a:t>   </a:t>
          </a:r>
        </a:p>
      </dsp:txBody>
      <dsp:txXfrm rot="16200000">
        <a:off x="2875047" y="1061796"/>
        <a:ext cx="1685496" cy="342580"/>
      </dsp:txXfrm>
    </dsp:sp>
    <dsp:sp modelId="{EC344D0F-68D0-4F51-837D-40DB91F69510}">
      <dsp:nvSpPr>
        <dsp:cNvPr id="0" name=""/>
        <dsp:cNvSpPr/>
      </dsp:nvSpPr>
      <dsp:spPr>
        <a:xfrm rot="5400000">
          <a:off x="3403575" y="1829488"/>
          <a:ext cx="302192" cy="25693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E4389-8EAE-4C9D-AF81-41EA10AF1640}">
      <dsp:nvSpPr>
        <dsp:cNvPr id="0" name=""/>
        <dsp:cNvSpPr/>
      </dsp:nvSpPr>
      <dsp:spPr>
        <a:xfrm>
          <a:off x="3889085" y="390338"/>
          <a:ext cx="1276112" cy="20554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GB" sz="1600" kern="1200" dirty="0"/>
            <a:t>Coping Strategies and Building Resilience </a:t>
          </a:r>
        </a:p>
      </dsp:txBody>
      <dsp:txXfrm>
        <a:off x="3889085" y="390338"/>
        <a:ext cx="1276112" cy="2055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98AB0-E6CB-4052-AF7C-B6019DABA1FC}">
      <dsp:nvSpPr>
        <dsp:cNvPr id="0" name=""/>
        <dsp:cNvSpPr/>
      </dsp:nvSpPr>
      <dsp:spPr>
        <a:xfrm>
          <a:off x="1804541" y="505"/>
          <a:ext cx="1470917" cy="1470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Adult Learning and Transition Award at higher SCQF Levels </a:t>
          </a:r>
        </a:p>
      </dsp:txBody>
      <dsp:txXfrm>
        <a:off x="2019952" y="215916"/>
        <a:ext cx="1040095" cy="1040095"/>
      </dsp:txXfrm>
    </dsp:sp>
    <dsp:sp modelId="{DBFFFEB0-A25B-432B-AA84-0CCD864F1F78}">
      <dsp:nvSpPr>
        <dsp:cNvPr id="0" name=""/>
        <dsp:cNvSpPr/>
      </dsp:nvSpPr>
      <dsp:spPr>
        <a:xfrm rot="3600000">
          <a:off x="2891078" y="1435502"/>
          <a:ext cx="392216" cy="496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920494" y="1483839"/>
        <a:ext cx="274551" cy="297860"/>
      </dsp:txXfrm>
    </dsp:sp>
    <dsp:sp modelId="{2790968A-9538-4AAE-BF92-1B2C75B0D24C}">
      <dsp:nvSpPr>
        <dsp:cNvPr id="0" name=""/>
        <dsp:cNvSpPr/>
      </dsp:nvSpPr>
      <dsp:spPr>
        <a:xfrm>
          <a:off x="2910015" y="1915243"/>
          <a:ext cx="1470917" cy="1470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Independent Living Skills Award </a:t>
          </a:r>
        </a:p>
      </dsp:txBody>
      <dsp:txXfrm>
        <a:off x="3125426" y="2130654"/>
        <a:ext cx="1040095" cy="1040095"/>
      </dsp:txXfrm>
    </dsp:sp>
    <dsp:sp modelId="{8C120FBA-533A-41BA-8D3D-773FD6616A0C}">
      <dsp:nvSpPr>
        <dsp:cNvPr id="0" name=""/>
        <dsp:cNvSpPr/>
      </dsp:nvSpPr>
      <dsp:spPr>
        <a:xfrm rot="10800000">
          <a:off x="2354992" y="2402485"/>
          <a:ext cx="392216" cy="496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472657" y="2501772"/>
        <a:ext cx="274551" cy="297860"/>
      </dsp:txXfrm>
    </dsp:sp>
    <dsp:sp modelId="{944444BF-0D0B-4571-8616-F424B4794E48}">
      <dsp:nvSpPr>
        <dsp:cNvPr id="0" name=""/>
        <dsp:cNvSpPr/>
      </dsp:nvSpPr>
      <dsp:spPr>
        <a:xfrm>
          <a:off x="699066" y="1915243"/>
          <a:ext cx="1470917" cy="1470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Online Literacy and Numeracy Awards </a:t>
          </a:r>
        </a:p>
      </dsp:txBody>
      <dsp:txXfrm>
        <a:off x="914477" y="2130654"/>
        <a:ext cx="1040095" cy="1040095"/>
      </dsp:txXfrm>
    </dsp:sp>
    <dsp:sp modelId="{CB526FB9-1FAB-4698-8C18-2649BF5E8523}">
      <dsp:nvSpPr>
        <dsp:cNvPr id="0" name=""/>
        <dsp:cNvSpPr/>
      </dsp:nvSpPr>
      <dsp:spPr>
        <a:xfrm rot="18000000">
          <a:off x="1785603" y="1454729"/>
          <a:ext cx="392216" cy="4964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815019" y="1604966"/>
        <a:ext cx="274551" cy="2978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22/03/2023</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D439405A-F46A-4C24-9892-7CE4A4F7EA7B}" type="datetimeFigureOut">
              <a:rPr lang="en-GB" smtClean="0"/>
              <a:t>22/03/2023</a:t>
            </a:fld>
            <a:endParaRPr lang="en-GB"/>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BEE57527-07D2-4CE7-95FC-EA4483D65E70}" type="slidenum">
              <a:rPr lang="en-GB" smtClean="0"/>
              <a:t>‹#›</a:t>
            </a:fld>
            <a:endParaRPr lang="en-GB"/>
          </a:p>
        </p:txBody>
      </p:sp>
    </p:spTree>
    <p:extLst>
      <p:ext uri="{BB962C8B-B14F-4D97-AF65-F5344CB8AC3E}">
        <p14:creationId xmlns:p14="http://schemas.microsoft.com/office/powerpoint/2010/main" val="623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2</a:t>
            </a:fld>
            <a:endParaRPr lang="en-GB"/>
          </a:p>
        </p:txBody>
      </p:sp>
    </p:spTree>
    <p:extLst>
      <p:ext uri="{BB962C8B-B14F-4D97-AF65-F5344CB8AC3E}">
        <p14:creationId xmlns:p14="http://schemas.microsoft.com/office/powerpoint/2010/main" val="22595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14</a:t>
            </a:fld>
            <a:endParaRPr lang="en-GB"/>
          </a:p>
        </p:txBody>
      </p:sp>
    </p:spTree>
    <p:extLst>
      <p:ext uri="{BB962C8B-B14F-4D97-AF65-F5344CB8AC3E}">
        <p14:creationId xmlns:p14="http://schemas.microsoft.com/office/powerpoint/2010/main" val="351171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15</a:t>
            </a:fld>
            <a:endParaRPr lang="en-GB"/>
          </a:p>
        </p:txBody>
      </p:sp>
    </p:spTree>
    <p:extLst>
      <p:ext uri="{BB962C8B-B14F-4D97-AF65-F5344CB8AC3E}">
        <p14:creationId xmlns:p14="http://schemas.microsoft.com/office/powerpoint/2010/main" val="405967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16</a:t>
            </a:fld>
            <a:endParaRPr lang="en-GB"/>
          </a:p>
        </p:txBody>
      </p:sp>
    </p:spTree>
    <p:extLst>
      <p:ext uri="{BB962C8B-B14F-4D97-AF65-F5344CB8AC3E}">
        <p14:creationId xmlns:p14="http://schemas.microsoft.com/office/powerpoint/2010/main" val="168450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17</a:t>
            </a:fld>
            <a:endParaRPr lang="en-GB"/>
          </a:p>
        </p:txBody>
      </p:sp>
    </p:spTree>
    <p:extLst>
      <p:ext uri="{BB962C8B-B14F-4D97-AF65-F5344CB8AC3E}">
        <p14:creationId xmlns:p14="http://schemas.microsoft.com/office/powerpoint/2010/main" val="248107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18</a:t>
            </a:fld>
            <a:endParaRPr lang="en-GB"/>
          </a:p>
        </p:txBody>
      </p:sp>
    </p:spTree>
    <p:extLst>
      <p:ext uri="{BB962C8B-B14F-4D97-AF65-F5344CB8AC3E}">
        <p14:creationId xmlns:p14="http://schemas.microsoft.com/office/powerpoint/2010/main" val="333393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831061C-EB0D-29E1-51CC-B71CAE6FBE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789C622-3F66-C6D4-9D85-1AE4A4E4D0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77291B1A-F01B-4436-6FC7-5F8AC41936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1BE3EC-3C89-449E-ADA1-213C89A8E09C}" type="slidenum">
              <a:rPr lang="en-GB" altLang="en-US" smtClean="0"/>
              <a:pPr>
                <a:spcBef>
                  <a:spcPct val="0"/>
                </a:spcBef>
              </a:pPr>
              <a:t>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7</a:t>
            </a:fld>
            <a:endParaRPr lang="en-GB"/>
          </a:p>
        </p:txBody>
      </p:sp>
    </p:spTree>
    <p:extLst>
      <p:ext uri="{BB962C8B-B14F-4D97-AF65-F5344CB8AC3E}">
        <p14:creationId xmlns:p14="http://schemas.microsoft.com/office/powerpoint/2010/main" val="123393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8</a:t>
            </a:fld>
            <a:endParaRPr lang="en-GB"/>
          </a:p>
        </p:txBody>
      </p:sp>
    </p:spTree>
    <p:extLst>
      <p:ext uri="{BB962C8B-B14F-4D97-AF65-F5344CB8AC3E}">
        <p14:creationId xmlns:p14="http://schemas.microsoft.com/office/powerpoint/2010/main" val="216243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9</a:t>
            </a:fld>
            <a:endParaRPr lang="en-GB"/>
          </a:p>
        </p:txBody>
      </p:sp>
    </p:spTree>
    <p:extLst>
      <p:ext uri="{BB962C8B-B14F-4D97-AF65-F5344CB8AC3E}">
        <p14:creationId xmlns:p14="http://schemas.microsoft.com/office/powerpoint/2010/main" val="415718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10</a:t>
            </a:fld>
            <a:endParaRPr lang="en-GB"/>
          </a:p>
        </p:txBody>
      </p:sp>
    </p:spTree>
    <p:extLst>
      <p:ext uri="{BB962C8B-B14F-4D97-AF65-F5344CB8AC3E}">
        <p14:creationId xmlns:p14="http://schemas.microsoft.com/office/powerpoint/2010/main" val="69647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11</a:t>
            </a:fld>
            <a:endParaRPr lang="en-GB"/>
          </a:p>
        </p:txBody>
      </p:sp>
    </p:spTree>
    <p:extLst>
      <p:ext uri="{BB962C8B-B14F-4D97-AF65-F5344CB8AC3E}">
        <p14:creationId xmlns:p14="http://schemas.microsoft.com/office/powerpoint/2010/main" val="181869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12</a:t>
            </a:fld>
            <a:endParaRPr lang="en-GB"/>
          </a:p>
        </p:txBody>
      </p:sp>
    </p:spTree>
    <p:extLst>
      <p:ext uri="{BB962C8B-B14F-4D97-AF65-F5344CB8AC3E}">
        <p14:creationId xmlns:p14="http://schemas.microsoft.com/office/powerpoint/2010/main" val="416638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57527-07D2-4CE7-95FC-EA4483D65E70}" type="slidenum">
              <a:rPr lang="en-GB" smtClean="0"/>
              <a:t>13</a:t>
            </a:fld>
            <a:endParaRPr lang="en-GB"/>
          </a:p>
        </p:txBody>
      </p:sp>
    </p:spTree>
    <p:extLst>
      <p:ext uri="{BB962C8B-B14F-4D97-AF65-F5344CB8AC3E}">
        <p14:creationId xmlns:p14="http://schemas.microsoft.com/office/powerpoint/2010/main" val="175817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3875" y="3865614"/>
            <a:ext cx="6572250" cy="1368152"/>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6286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304800"/>
            <a:ext cx="6572250" cy="11049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br>
              <a:rPr lang="en-GB"/>
            </a:br>
            <a:endParaRPr lang="en-GB"/>
          </a:p>
        </p:txBody>
      </p:sp>
    </p:spTree>
    <p:extLst>
      <p:ext uri="{BB962C8B-B14F-4D97-AF65-F5344CB8AC3E}">
        <p14:creationId xmlns:p14="http://schemas.microsoft.com/office/powerpoint/2010/main" val="175028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2500" y="935038"/>
            <a:ext cx="5715000" cy="199072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952500" y="3001963"/>
            <a:ext cx="5715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161927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29716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700" y="1425575"/>
            <a:ext cx="6572250" cy="237648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520700" y="3824288"/>
            <a:ext cx="657225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1D2283-09C4-4F0D-970A-48E090CE48CF}"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64651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3875" y="1520825"/>
            <a:ext cx="3209925"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86200" y="1520825"/>
            <a:ext cx="3209925"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1D2283-09C4-4F0D-970A-48E090CE48CF}" type="datetimeFigureOut">
              <a:rPr lang="en-GB" smtClean="0"/>
              <a:t>22/03/2023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88308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463" y="304800"/>
            <a:ext cx="6572250" cy="1104900"/>
          </a:xfrm>
        </p:spPr>
        <p:txBody>
          <a:bodyPr/>
          <a:lstStyle/>
          <a:p>
            <a:r>
              <a:rPr lang="en-US"/>
              <a:t>Click to edit Master title style</a:t>
            </a:r>
            <a:endParaRPr lang="en-GB"/>
          </a:p>
        </p:txBody>
      </p:sp>
      <p:sp>
        <p:nvSpPr>
          <p:cNvPr id="3" name="Text Placeholder 2"/>
          <p:cNvSpPr>
            <a:spLocks noGrp="1"/>
          </p:cNvSpPr>
          <p:nvPr>
            <p:ph type="body" idx="1"/>
          </p:nvPr>
        </p:nvSpPr>
        <p:spPr>
          <a:xfrm>
            <a:off x="525463" y="1401763"/>
            <a:ext cx="3222625"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25463" y="2087563"/>
            <a:ext cx="3222625"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57625" y="1401763"/>
            <a:ext cx="32400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57625" y="2087563"/>
            <a:ext cx="32400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1D2283-09C4-4F0D-970A-48E090CE48CF}" type="datetimeFigureOut">
              <a:rPr lang="en-GB" smtClean="0"/>
              <a:t>22/03/2023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272106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1D2283-09C4-4F0D-970A-48E090CE48CF}" type="datetimeFigureOut">
              <a:rPr lang="en-GB" smtClean="0"/>
              <a:t>22/03/2023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2841901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D2283-09C4-4F0D-970A-48E090CE48CF}" type="datetimeFigureOut">
              <a:rPr lang="en-GB" smtClean="0"/>
              <a:t>22/03/2023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10625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381000"/>
            <a:ext cx="2457450" cy="13335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240088" y="822325"/>
            <a:ext cx="3857625"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5463" y="1714500"/>
            <a:ext cx="245745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1D2283-09C4-4F0D-970A-48E090CE48CF}" type="datetimeFigureOut">
              <a:rPr lang="en-GB" smtClean="0"/>
              <a:t>22/03/2023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10536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3875" y="2641477"/>
            <a:ext cx="6572250" cy="2592288"/>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089767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381000"/>
            <a:ext cx="2457450" cy="13335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240088" y="822325"/>
            <a:ext cx="3857625"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525463" y="1714500"/>
            <a:ext cx="245745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1D2283-09C4-4F0D-970A-48E090CE48CF}" type="datetimeFigureOut">
              <a:rPr lang="en-GB" smtClean="0"/>
              <a:t>22/03/2023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925854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106226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53063" y="304800"/>
            <a:ext cx="1643062" cy="48434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3875" y="304800"/>
            <a:ext cx="4776788"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1D2283-09C4-4F0D-970A-48E090CE48CF}" type="datetimeFigureOut">
              <a:rPr lang="en-GB" smtClean="0"/>
              <a:t>22/03/2023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85E84-524B-4A4A-A5D8-0BD2F70AE967}" type="slidenum">
              <a:rPr lang="en-GB" smtClean="0"/>
              <a:t>‹#›</a:t>
            </a:fld>
            <a:endParaRPr lang="en-GB"/>
          </a:p>
        </p:txBody>
      </p:sp>
    </p:spTree>
    <p:extLst>
      <p:ext uri="{BB962C8B-B14F-4D97-AF65-F5344CB8AC3E}">
        <p14:creationId xmlns:p14="http://schemas.microsoft.com/office/powerpoint/2010/main" val="32424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3875" y="304800"/>
            <a:ext cx="6572250" cy="1104900"/>
          </a:xfrm>
          <a:prstGeom prst="rect">
            <a:avLst/>
          </a:prstGeom>
        </p:spPr>
        <p:txBody>
          <a:bodyPr/>
          <a:lstStyle>
            <a:lvl1pPr>
              <a:defRPr sz="3000" b="1">
                <a:solidFill>
                  <a:schemeClr val="bg1"/>
                </a:solidFill>
              </a:defRPr>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523875" y="1704976"/>
            <a:ext cx="6572250" cy="2089150"/>
          </a:xfrm>
          <a:prstGeom prst="rect">
            <a:avLst/>
          </a:prstGeom>
        </p:spPr>
        <p:txBody>
          <a:bodyPr/>
          <a:lstStyle>
            <a:lvl1pPr>
              <a:defRPr sz="2000">
                <a:solidFill>
                  <a:schemeClr val="bg1"/>
                </a:solidFill>
              </a:defRPr>
            </a:lvl1pPr>
            <a:lvl2pPr>
              <a:defRPr sz="1667">
                <a:solidFill>
                  <a:schemeClr val="bg1"/>
                </a:solidFill>
              </a:defRPr>
            </a:lvl2pPr>
            <a:lvl3pPr>
              <a:defRPr sz="1500">
                <a:solidFill>
                  <a:schemeClr val="bg1"/>
                </a:solidFill>
              </a:defRPr>
            </a:lvl3pPr>
            <a:lvl4pPr>
              <a:defRPr sz="1333">
                <a:solidFill>
                  <a:schemeClr val="bg1"/>
                </a:solidFill>
              </a:defRPr>
            </a:lvl4pPr>
            <a:lvl5pPr>
              <a:defRPr sz="1167">
                <a:solidFill>
                  <a:schemeClr val="bg1"/>
                </a:solidFill>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169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55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304800"/>
            <a:ext cx="6572250" cy="1104900"/>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GB"/>
              <a:t>Use me for large images, graphics or tables.</a:t>
            </a:r>
          </a:p>
        </p:txBody>
      </p:sp>
    </p:spTree>
    <p:extLst>
      <p:ext uri="{BB962C8B-B14F-4D97-AF65-F5344CB8AC3E}">
        <p14:creationId xmlns:p14="http://schemas.microsoft.com/office/powerpoint/2010/main" val="203242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39972" y="696915"/>
            <a:ext cx="3834425" cy="3097212"/>
          </a:xfrm>
          <a:prstGeom prst="rect">
            <a:avLst/>
          </a:prstGeom>
        </p:spPr>
        <p:txBody>
          <a:bodyPr/>
          <a:lstStyle>
            <a:lvl1pPr marL="160720" indent="-160720">
              <a:buFont typeface="Symbol" panose="05050102010706020507" pitchFamily="18" charset="2"/>
              <a:buChar char=""/>
              <a:defRPr sz="2000">
                <a:latin typeface="Arial" panose="020B0604020202020204" pitchFamily="34" charset="0"/>
                <a:cs typeface="Arial" panose="020B0604020202020204" pitchFamily="34" charset="0"/>
              </a:defRPr>
            </a:lvl1pPr>
            <a:lvl2pPr>
              <a:defRPr sz="1667">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167">
                <a:latin typeface="Arial" panose="020B0604020202020204" pitchFamily="34" charset="0"/>
                <a:cs typeface="Arial" panose="020B0604020202020204" pitchFamily="34" charset="0"/>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1"/>
          </p:nvPr>
        </p:nvSpPr>
        <p:spPr>
          <a:xfrm>
            <a:off x="245269" y="696915"/>
            <a:ext cx="3132535" cy="3097212"/>
          </a:xfrm>
          <a:prstGeom prst="rect">
            <a:avLst/>
          </a:prstGeom>
        </p:spPr>
        <p:txBody>
          <a:bodyPr/>
          <a:lstStyle/>
          <a:p>
            <a:endParaRPr lang="en-GB"/>
          </a:p>
        </p:txBody>
      </p:sp>
    </p:spTree>
    <p:extLst>
      <p:ext uri="{BB962C8B-B14F-4D97-AF65-F5344CB8AC3E}">
        <p14:creationId xmlns:p14="http://schemas.microsoft.com/office/powerpoint/2010/main" val="176313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304800"/>
            <a:ext cx="6572250" cy="1104900"/>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GB"/>
              <a:t>Use me for large images, graphics or tables.</a:t>
            </a:r>
          </a:p>
        </p:txBody>
      </p:sp>
    </p:spTree>
    <p:extLst>
      <p:ext uri="{BB962C8B-B14F-4D97-AF65-F5344CB8AC3E}">
        <p14:creationId xmlns:p14="http://schemas.microsoft.com/office/powerpoint/2010/main" val="135067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23875" y="1633364"/>
            <a:ext cx="6572250" cy="2160760"/>
          </a:xfrm>
          <a:prstGeom prst="rect">
            <a:avLst/>
          </a:prstGeom>
        </p:spPr>
        <p:txBody>
          <a:bodyPr/>
          <a:lstStyle>
            <a:lvl1pPr>
              <a:defRPr sz="2000">
                <a:latin typeface="Arial" panose="020B0604020202020204" pitchFamily="34" charset="0"/>
                <a:cs typeface="Arial" panose="020B0604020202020204" pitchFamily="34" charset="0"/>
              </a:defRPr>
            </a:lvl1pPr>
            <a:lvl2pPr>
              <a:defRPr sz="1667">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167">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a:xfrm>
            <a:off x="523875" y="304800"/>
            <a:ext cx="6572250" cy="11049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78012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39972" y="696915"/>
            <a:ext cx="3834425" cy="3097212"/>
          </a:xfrm>
          <a:prstGeom prst="rect">
            <a:avLst/>
          </a:prstGeom>
        </p:spPr>
        <p:txBody>
          <a:bodyPr/>
          <a:lstStyle>
            <a:lvl1pPr marL="160720" indent="-160720">
              <a:buFont typeface="Symbol" panose="05050102010706020507" pitchFamily="18" charset="2"/>
              <a:buChar char=""/>
              <a:defRPr sz="2000">
                <a:latin typeface="Arial" panose="020B0604020202020204" pitchFamily="34" charset="0"/>
                <a:cs typeface="Arial" panose="020B0604020202020204" pitchFamily="34" charset="0"/>
              </a:defRPr>
            </a:lvl1pPr>
            <a:lvl2pPr>
              <a:defRPr sz="1667">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167">
                <a:latin typeface="Arial" panose="020B0604020202020204" pitchFamily="34" charset="0"/>
                <a:cs typeface="Arial" panose="020B0604020202020204" pitchFamily="34" charset="0"/>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1"/>
          </p:nvPr>
        </p:nvSpPr>
        <p:spPr>
          <a:xfrm>
            <a:off x="245269" y="696915"/>
            <a:ext cx="3132535" cy="3097212"/>
          </a:xfrm>
          <a:prstGeom prst="rect">
            <a:avLst/>
          </a:prstGeom>
        </p:spPr>
        <p:txBody>
          <a:bodyPr/>
          <a:lstStyle/>
          <a:p>
            <a:endParaRPr lang="en-GB"/>
          </a:p>
        </p:txBody>
      </p:sp>
    </p:spTree>
    <p:extLst>
      <p:ext uri="{BB962C8B-B14F-4D97-AF65-F5344CB8AC3E}">
        <p14:creationId xmlns:p14="http://schemas.microsoft.com/office/powerpoint/2010/main" val="48988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3875" y="304800"/>
            <a:ext cx="6572250" cy="11049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23875" y="1520825"/>
            <a:ext cx="657225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23875" y="5297488"/>
            <a:ext cx="17145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331D2283-09C4-4F0D-970A-48E090CE48CF}" type="datetimeFigureOut">
              <a:rPr lang="en-GB" smtClean="0"/>
              <a:t>22/03/2023</a:t>
            </a:fld>
            <a:endParaRPr lang="en-GB"/>
          </a:p>
        </p:txBody>
      </p:sp>
      <p:sp>
        <p:nvSpPr>
          <p:cNvPr id="5" name="Footer Placeholder 4"/>
          <p:cNvSpPr>
            <a:spLocks noGrp="1"/>
          </p:cNvSpPr>
          <p:nvPr>
            <p:ph type="ftr" sz="quarter" idx="3"/>
          </p:nvPr>
        </p:nvSpPr>
        <p:spPr>
          <a:xfrm>
            <a:off x="2524125" y="5297488"/>
            <a:ext cx="257175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81625" y="5297488"/>
            <a:ext cx="17145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A5185E84-524B-4A4A-A5D8-0BD2F70AE967}" type="slidenum">
              <a:rPr lang="en-GB" smtClean="0"/>
              <a:t>‹#›</a:t>
            </a:fld>
            <a:endParaRPr lang="en-GB"/>
          </a:p>
        </p:txBody>
      </p:sp>
    </p:spTree>
    <p:extLst>
      <p:ext uri="{BB962C8B-B14F-4D97-AF65-F5344CB8AC3E}">
        <p14:creationId xmlns:p14="http://schemas.microsoft.com/office/powerpoint/2010/main" val="31692375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6939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33657"/>
      </p:ext>
    </p:extLst>
  </p:cSld>
  <p:clrMap bg1="lt1" tx1="dk1" bg2="lt2" tx2="dk2" accent1="accent1" accent2="accent2" accent3="accent3" accent4="accent4" accent5="accent5" accent6="accent6" hlink="hlink" folHlink="folHlink"/>
  <p:sldLayoutIdLst>
    <p:sldLayoutId id="2147483667" r:id="rId1"/>
    <p:sldLayoutId id="2147483687" r:id="rId2"/>
    <p:sldLayoutId id="2147483688" r:id="rId3"/>
  </p:sldLayoutIdLst>
  <p:txStyles>
    <p:titleStyle>
      <a:lvl1pPr algn="l" defTabSz="428586" rtl="0" eaLnBrk="1" latinLnBrk="0" hangingPunct="1">
        <a:spcBef>
          <a:spcPct val="0"/>
        </a:spcBef>
        <a:buNone/>
        <a:defRPr sz="1687" kern="1200">
          <a:solidFill>
            <a:schemeClr val="tx1"/>
          </a:solidFill>
          <a:latin typeface="Arial" panose="020B0604020202020204" pitchFamily="34" charset="0"/>
          <a:ea typeface="+mj-ea"/>
          <a:cs typeface="Arial" panose="020B0604020202020204" pitchFamily="34" charset="0"/>
        </a:defRPr>
      </a:lvl1pPr>
    </p:titleStyle>
    <p:bodyStyle>
      <a:lvl1pPr marL="160720" indent="-160720" algn="l" defTabSz="428586" rtl="0" eaLnBrk="1" latinLnBrk="0" hangingPunct="1">
        <a:spcBef>
          <a:spcPct val="20000"/>
        </a:spcBef>
        <a:buFont typeface="Symbol" panose="05050102010706020507" pitchFamily="18" charset="2"/>
        <a:buChar char=""/>
        <a:defRPr sz="1219" kern="1200">
          <a:solidFill>
            <a:schemeClr val="tx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32369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76401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2"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8"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8"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7950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09423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28586" rtl="0" eaLnBrk="1" latinLnBrk="0" hangingPunct="1">
        <a:spcBef>
          <a:spcPct val="0"/>
        </a:spcBef>
        <a:buNone/>
        <a:defRPr sz="2062" kern="1200">
          <a:solidFill>
            <a:schemeClr val="tx1"/>
          </a:solidFill>
          <a:latin typeface="+mj-lt"/>
          <a:ea typeface="+mj-ea"/>
          <a:cs typeface="+mj-cs"/>
        </a:defRPr>
      </a:lvl1pPr>
    </p:titleStyle>
    <p:bodyStyle>
      <a:lvl1pPr marL="160720" indent="-160720" algn="l" defTabSz="42858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1pPr>
      <a:lvl2pPr marL="348227" indent="-133934" algn="l" defTabSz="428586" rtl="0" eaLnBrk="1" latinLnBrk="0" hangingPunct="1">
        <a:spcBef>
          <a:spcPct val="20000"/>
        </a:spcBef>
        <a:buFont typeface="Arial" panose="020B0604020202020204" pitchFamily="34" charset="0"/>
        <a:buChar char="–"/>
        <a:defRPr sz="1312" kern="1200">
          <a:solidFill>
            <a:schemeClr val="tx1"/>
          </a:solidFill>
          <a:latin typeface="+mn-lt"/>
          <a:ea typeface="+mn-ea"/>
          <a:cs typeface="+mn-cs"/>
        </a:defRPr>
      </a:lvl2pPr>
      <a:lvl3pPr marL="535732" indent="-107146" algn="l" defTabSz="428586"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75002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4pPr>
      <a:lvl5pPr marL="964321"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428586" rtl="0" eaLnBrk="1" latinLnBrk="0" hangingPunct="1">
        <a:spcBef>
          <a:spcPct val="0"/>
        </a:spcBef>
        <a:buNone/>
        <a:defRPr sz="1687" kern="1200">
          <a:solidFill>
            <a:schemeClr val="tx1"/>
          </a:solidFill>
          <a:latin typeface="Arial" panose="020B0604020202020204" pitchFamily="34" charset="0"/>
          <a:ea typeface="+mj-ea"/>
          <a:cs typeface="Arial" panose="020B0604020202020204" pitchFamily="34" charset="0"/>
        </a:defRPr>
      </a:lvl1pPr>
    </p:titleStyle>
    <p:bodyStyle>
      <a:lvl1pPr marL="160720" indent="-160720" algn="l" defTabSz="428586" rtl="0" eaLnBrk="1" latinLnBrk="0" hangingPunct="1">
        <a:spcBef>
          <a:spcPct val="20000"/>
        </a:spcBef>
        <a:buFont typeface="Symbol" panose="05050102010706020507" pitchFamily="18" charset="2"/>
        <a:buChar char=""/>
        <a:defRPr sz="1219" kern="1200">
          <a:solidFill>
            <a:schemeClr val="tx1"/>
          </a:solidFill>
          <a:latin typeface="Arial" panose="020B0604020202020204" pitchFamily="34" charset="0"/>
          <a:ea typeface="+mn-ea"/>
          <a:cs typeface="Arial" panose="020B0604020202020204" pitchFamily="34" charset="0"/>
        </a:defRPr>
      </a:lvl1pPr>
      <a:lvl2pPr marL="348227" indent="-133934"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2pPr>
      <a:lvl3pPr marL="535732"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3pPr>
      <a:lvl4pPr marL="750027"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4pPr>
      <a:lvl5pPr marL="964321" indent="-107146" algn="l" defTabSz="428586" rtl="0" eaLnBrk="1" latinLnBrk="0" hangingPunct="1">
        <a:spcBef>
          <a:spcPct val="20000"/>
        </a:spcBef>
        <a:buFont typeface="Arial" panose="020B0604020202020204" pitchFamily="34" charset="0"/>
        <a:buChar char="»"/>
        <a:defRPr sz="1219" kern="1200">
          <a:solidFill>
            <a:schemeClr val="tx1"/>
          </a:solidFill>
          <a:latin typeface="Arial" panose="020B0604020202020204" pitchFamily="34" charset="0"/>
          <a:ea typeface="+mn-ea"/>
          <a:cs typeface="Arial" panose="020B0604020202020204" pitchFamily="34" charset="0"/>
        </a:defRPr>
      </a:lvl5pPr>
      <a:lvl6pPr marL="1178613"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6pPr>
      <a:lvl7pPr marL="1392907"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7pPr>
      <a:lvl8pPr marL="1607198"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8pPr>
      <a:lvl9pPr marL="1821492" indent="-107146" algn="l" defTabSz="428586" rtl="0" eaLnBrk="1" latinLnBrk="0" hangingPunct="1">
        <a:spcBef>
          <a:spcPct val="20000"/>
        </a:spcBef>
        <a:buFont typeface="Arial" panose="020B0604020202020204" pitchFamily="34" charset="0"/>
        <a:buChar char="•"/>
        <a:defRPr sz="937" kern="1200">
          <a:solidFill>
            <a:schemeClr val="tx1"/>
          </a:solidFill>
          <a:latin typeface="+mn-lt"/>
          <a:ea typeface="+mn-ea"/>
          <a:cs typeface="+mn-cs"/>
        </a:defRPr>
      </a:lvl9pPr>
    </p:bodyStyle>
    <p:otherStyle>
      <a:defPPr>
        <a:defRPr lang="en-US"/>
      </a:defPPr>
      <a:lvl1pPr marL="0" algn="l" defTabSz="428586" rtl="0" eaLnBrk="1" latinLnBrk="0" hangingPunct="1">
        <a:defRPr sz="844" kern="1200">
          <a:solidFill>
            <a:schemeClr val="tx1"/>
          </a:solidFill>
          <a:latin typeface="+mn-lt"/>
          <a:ea typeface="+mn-ea"/>
          <a:cs typeface="+mn-cs"/>
        </a:defRPr>
      </a:lvl1pPr>
      <a:lvl2pPr marL="214293" algn="l" defTabSz="428586" rtl="0" eaLnBrk="1" latinLnBrk="0" hangingPunct="1">
        <a:defRPr sz="844" kern="1200">
          <a:solidFill>
            <a:schemeClr val="tx1"/>
          </a:solidFill>
          <a:latin typeface="+mn-lt"/>
          <a:ea typeface="+mn-ea"/>
          <a:cs typeface="+mn-cs"/>
        </a:defRPr>
      </a:lvl2pPr>
      <a:lvl3pPr marL="428586" algn="l" defTabSz="428586" rtl="0" eaLnBrk="1" latinLnBrk="0" hangingPunct="1">
        <a:defRPr sz="844" kern="1200">
          <a:solidFill>
            <a:schemeClr val="tx1"/>
          </a:solidFill>
          <a:latin typeface="+mn-lt"/>
          <a:ea typeface="+mn-ea"/>
          <a:cs typeface="+mn-cs"/>
        </a:defRPr>
      </a:lvl3pPr>
      <a:lvl4pPr marL="642879" algn="l" defTabSz="428586" rtl="0" eaLnBrk="1" latinLnBrk="0" hangingPunct="1">
        <a:defRPr sz="844" kern="1200">
          <a:solidFill>
            <a:schemeClr val="tx1"/>
          </a:solidFill>
          <a:latin typeface="+mn-lt"/>
          <a:ea typeface="+mn-ea"/>
          <a:cs typeface="+mn-cs"/>
        </a:defRPr>
      </a:lvl4pPr>
      <a:lvl5pPr marL="857173" algn="l" defTabSz="428586" rtl="0" eaLnBrk="1" latinLnBrk="0" hangingPunct="1">
        <a:defRPr sz="844" kern="1200">
          <a:solidFill>
            <a:schemeClr val="tx1"/>
          </a:solidFill>
          <a:latin typeface="+mn-lt"/>
          <a:ea typeface="+mn-ea"/>
          <a:cs typeface="+mn-cs"/>
        </a:defRPr>
      </a:lvl5pPr>
      <a:lvl6pPr marL="1071466" algn="l" defTabSz="428586" rtl="0" eaLnBrk="1" latinLnBrk="0" hangingPunct="1">
        <a:defRPr sz="844" kern="1200">
          <a:solidFill>
            <a:schemeClr val="tx1"/>
          </a:solidFill>
          <a:latin typeface="+mn-lt"/>
          <a:ea typeface="+mn-ea"/>
          <a:cs typeface="+mn-cs"/>
        </a:defRPr>
      </a:lvl6pPr>
      <a:lvl7pPr marL="1285759" algn="l" defTabSz="428586" rtl="0" eaLnBrk="1" latinLnBrk="0" hangingPunct="1">
        <a:defRPr sz="844" kern="1200">
          <a:solidFill>
            <a:schemeClr val="tx1"/>
          </a:solidFill>
          <a:latin typeface="+mn-lt"/>
          <a:ea typeface="+mn-ea"/>
          <a:cs typeface="+mn-cs"/>
        </a:defRPr>
      </a:lvl7pPr>
      <a:lvl8pPr marL="1500052" algn="l" defTabSz="428586" rtl="0" eaLnBrk="1" latinLnBrk="0" hangingPunct="1">
        <a:defRPr sz="844" kern="1200">
          <a:solidFill>
            <a:schemeClr val="tx1"/>
          </a:solidFill>
          <a:latin typeface="+mn-lt"/>
          <a:ea typeface="+mn-ea"/>
          <a:cs typeface="+mn-cs"/>
        </a:defRPr>
      </a:lvl8pPr>
      <a:lvl9pPr marL="1714346" algn="l" defTabSz="428586" rtl="0" eaLnBrk="1" latinLnBrk="0" hangingPunct="1">
        <a:defRPr sz="8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rlene.McKay@sqa.org.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ll_HBQm-DJQ&amp;t=5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qasolar.org.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qa.org.uk/sqa/2961.1588.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ushare.education/Ushare/Home" TargetMode="External"/><Relationship Id="rId4" Type="http://schemas.openxmlformats.org/officeDocument/2006/relationships/hyperlink" Target="https://blogs.sqa.org.u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6rO22shr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2185060"/>
            <a:ext cx="6811117" cy="3048705"/>
          </a:xfrm>
        </p:spPr>
        <p:txBody>
          <a:bodyPr/>
          <a:lstStyle/>
          <a:p>
            <a:pPr algn="l"/>
            <a:r>
              <a:rPr lang="en-GB" sz="2800" dirty="0"/>
              <a:t>SQA CLD Support</a:t>
            </a:r>
            <a:br>
              <a:rPr lang="en-GB" dirty="0"/>
            </a:br>
            <a:br>
              <a:rPr lang="en-GB" dirty="0"/>
            </a:br>
            <a:r>
              <a:rPr lang="en-GB" sz="2000" b="0" dirty="0"/>
              <a:t>Sharlene McKay</a:t>
            </a:r>
            <a:br>
              <a:rPr lang="en-GB" sz="2000" b="0" dirty="0"/>
            </a:br>
            <a:r>
              <a:rPr lang="en-GB" sz="2000" b="0" dirty="0"/>
              <a:t>Regional Manager – Forth Valley and West Lothian</a:t>
            </a:r>
            <a:br>
              <a:rPr lang="en-GB" sz="2000" b="0" dirty="0"/>
            </a:br>
            <a:br>
              <a:rPr lang="en-GB" sz="2000" b="0" dirty="0"/>
            </a:br>
            <a:r>
              <a:rPr lang="en-GB" sz="2000" b="0" dirty="0"/>
              <a:t>E: </a:t>
            </a:r>
            <a:r>
              <a:rPr lang="en-GB" sz="2000" b="0" dirty="0">
                <a:hlinkClick r:id="rId2">
                  <a:extLst>
                    <a:ext uri="{A12FA001-AC4F-418D-AE19-62706E023703}">
                      <ahyp:hlinkClr xmlns:ahyp="http://schemas.microsoft.com/office/drawing/2018/hyperlinkcolor" val="tx"/>
                    </a:ext>
                  </a:extLst>
                </a:hlinkClick>
              </a:rPr>
              <a:t>Sharlene.McKay@sqa.org.uk</a:t>
            </a:r>
            <a:br>
              <a:rPr lang="en-GB" sz="2000" b="0" dirty="0"/>
            </a:br>
            <a:r>
              <a:rPr lang="en-GB" sz="2000" b="0" dirty="0"/>
              <a:t>T:  </a:t>
            </a:r>
            <a:r>
              <a:rPr lang="en-GB" sz="1800" b="0" dirty="0">
                <a:effectLst/>
                <a:latin typeface="Arial" panose="020B0604020202020204" pitchFamily="34" charset="0"/>
                <a:ea typeface="Calibri" panose="020F0502020204030204" pitchFamily="34" charset="0"/>
              </a:rPr>
              <a:t>07825 689213</a:t>
            </a:r>
            <a:r>
              <a:rPr lang="en-GB" sz="2000" b="0" dirty="0"/>
              <a:t> </a:t>
            </a:r>
          </a:p>
        </p:txBody>
      </p:sp>
    </p:spTree>
    <p:extLst>
      <p:ext uri="{BB962C8B-B14F-4D97-AF65-F5344CB8AC3E}">
        <p14:creationId xmlns:p14="http://schemas.microsoft.com/office/powerpoint/2010/main" val="78948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Tenancy  SCQF L4</a:t>
            </a:r>
            <a:br>
              <a:rPr lang="en-US" sz="2400" kern="0" dirty="0">
                <a:solidFill>
                  <a:srgbClr val="FFFFFF"/>
                </a:solidFill>
              </a:rPr>
            </a:br>
            <a:br>
              <a:rPr lang="en-US" sz="2400" kern="0" dirty="0">
                <a:solidFill>
                  <a:srgbClr val="FFFFFF"/>
                </a:solidFill>
              </a:rPr>
            </a:br>
            <a:br>
              <a:rPr lang="en-US" sz="2400" kern="0" dirty="0">
                <a:solidFill>
                  <a:srgbClr val="FFFFFF"/>
                </a:solidFill>
              </a:rPr>
            </a:b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dirty="0"/>
              <a:t>Support learners to u</a:t>
            </a:r>
            <a:r>
              <a:rPr lang="en-GB" sz="1600" b="0" i="0" dirty="0">
                <a:effectLst/>
              </a:rPr>
              <a:t>nderstand housing choices, manage their finances, develop straightforward cookery skills, and ultimately gain and sustain a tenancy successfully</a:t>
            </a:r>
          </a:p>
          <a:p>
            <a:pPr>
              <a:buFont typeface="Arial" panose="020B0604020202020204" pitchFamily="34" charset="0"/>
              <a:buChar char="•"/>
            </a:pPr>
            <a:endParaRPr lang="en-GB" sz="1600" dirty="0"/>
          </a:p>
          <a:p>
            <a:pPr algn="l">
              <a:buFont typeface="Arial" panose="020B0604020202020204" pitchFamily="34" charset="0"/>
              <a:buChar char="•"/>
            </a:pPr>
            <a:r>
              <a:rPr lang="en-GB" sz="1600" dirty="0"/>
              <a:t>Mandatory units - </a:t>
            </a:r>
            <a:r>
              <a:rPr lang="en-GB" sz="1600" b="0" i="0" dirty="0">
                <a:effectLst/>
              </a:rPr>
              <a:t>Successful Tenancy,</a:t>
            </a:r>
            <a:r>
              <a:rPr lang="en-GB" sz="1600" dirty="0"/>
              <a:t> </a:t>
            </a:r>
            <a:r>
              <a:rPr lang="en-GB" sz="1600" b="0" i="0" dirty="0">
                <a:effectLst/>
              </a:rPr>
              <a:t>Personal Finance: An Introduction and Cookery </a:t>
            </a:r>
            <a:r>
              <a:rPr lang="en-GB" sz="1600" b="0" i="0" dirty="0" err="1">
                <a:effectLst/>
              </a:rPr>
              <a:t>Skills:Techniques</a:t>
            </a:r>
            <a:r>
              <a:rPr lang="en-GB" sz="1600" b="0" i="0" dirty="0">
                <a:effectLst/>
              </a:rPr>
              <a:t> and Processes</a:t>
            </a:r>
          </a:p>
          <a:p>
            <a:pPr algn="l">
              <a:buFont typeface="Arial" panose="020B0604020202020204" pitchFamily="34" charset="0"/>
              <a:buChar char="•"/>
            </a:pPr>
            <a:endParaRPr lang="en-GB" sz="1600" dirty="0"/>
          </a:p>
          <a:p>
            <a:pPr algn="l">
              <a:buFont typeface="Arial" panose="020B0604020202020204" pitchFamily="34" charset="0"/>
              <a:buChar char="•"/>
            </a:pPr>
            <a:r>
              <a:rPr lang="en-GB" sz="1600" b="0" i="0" dirty="0">
                <a:effectLst/>
              </a:rPr>
              <a:t>180 notional learning hours </a:t>
            </a:r>
          </a:p>
          <a:p>
            <a:pPr algn="l">
              <a:buFont typeface="Arial" panose="020B0604020202020204" pitchFamily="34" charset="0"/>
              <a:buChar char="•"/>
            </a:pPr>
            <a:endParaRPr lang="en-GB" sz="1600" dirty="0"/>
          </a:p>
          <a:p>
            <a:pPr algn="l">
              <a:buFont typeface="Arial" panose="020B0604020202020204" pitchFamily="34" charset="0"/>
              <a:buChar char="•"/>
            </a:pPr>
            <a:r>
              <a:rPr lang="en-GB" sz="1600" b="0" i="0" dirty="0">
                <a:effectLst/>
              </a:rPr>
              <a:t>Assessment will be a combination of practical and knowledge</a:t>
            </a:r>
          </a:p>
          <a:p>
            <a:pPr marL="0" indent="0">
              <a:buNone/>
            </a:pPr>
            <a:endParaRPr lang="en-GB" sz="1400" dirty="0">
              <a:latin typeface="Helvetica Neue"/>
            </a:endParaRPr>
          </a:p>
          <a:p>
            <a:pPr>
              <a:buFont typeface="Arial" panose="020B0604020202020204" pitchFamily="34" charset="0"/>
              <a:buChar char="•"/>
            </a:pPr>
            <a:r>
              <a:rPr lang="en-GB" sz="1600" dirty="0">
                <a:hlinkClick r:id="rId3">
                  <a:extLst>
                    <a:ext uri="{A12FA001-AC4F-418D-AE19-62706E023703}">
                      <ahyp:hlinkClr xmlns:ahyp="http://schemas.microsoft.com/office/drawing/2018/hyperlinkcolor" val="tx"/>
                    </a:ext>
                  </a:extLst>
                </a:hlinkClick>
              </a:rPr>
              <a:t>National Progression Award (NPA): Tenancy at SCQF level 4 (GT0T 44.) – YouTube</a:t>
            </a:r>
            <a:endParaRPr lang="en-GB" sz="1600" dirty="0"/>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r>
              <a:rPr lang="en-GB" sz="1600" dirty="0"/>
              <a:t>Resources available on USHARE</a:t>
            </a:r>
            <a:endParaRPr lang="en-GB" sz="1600" b="0" i="0" dirty="0">
              <a:effectLst/>
            </a:endParaRPr>
          </a:p>
          <a:p>
            <a:pPr>
              <a:buFont typeface="Arial" panose="020B0604020202020204" pitchFamily="34" charset="0"/>
              <a:buChar char="•"/>
            </a:pPr>
            <a:endParaRPr lang="en-GB" sz="1600" dirty="0">
              <a:latin typeface="Helvetica Neue"/>
            </a:endParaRPr>
          </a:p>
        </p:txBody>
      </p:sp>
    </p:spTree>
    <p:extLst>
      <p:ext uri="{BB962C8B-B14F-4D97-AF65-F5344CB8AC3E}">
        <p14:creationId xmlns:p14="http://schemas.microsoft.com/office/powerpoint/2010/main" val="229322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Volunteering Skills SCQF L3-L5</a:t>
            </a:r>
            <a:br>
              <a:rPr lang="en-US" sz="2400" kern="0" dirty="0">
                <a:solidFill>
                  <a:srgbClr val="FFFFFF"/>
                </a:solidFill>
              </a:rPr>
            </a:br>
            <a:br>
              <a:rPr lang="en-US" sz="2400" kern="0" dirty="0">
                <a:solidFill>
                  <a:srgbClr val="FFFFFF"/>
                </a:solidFill>
              </a:rPr>
            </a:br>
            <a:br>
              <a:rPr lang="en-US" sz="2400" kern="0" dirty="0">
                <a:solidFill>
                  <a:srgbClr val="FFFFFF"/>
                </a:solidFill>
              </a:rPr>
            </a:br>
            <a:br>
              <a:rPr lang="en-US" sz="2400" kern="0" dirty="0">
                <a:solidFill>
                  <a:srgbClr val="FFFFFF"/>
                </a:solidFill>
              </a:rPr>
            </a:b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marL="342900" lvl="4" indent="-342900">
              <a:buFont typeface="Arial" panose="020B0604020202020204" pitchFamily="34" charset="0"/>
              <a:buChar char="•"/>
              <a:defRPr/>
            </a:pPr>
            <a:r>
              <a:rPr lang="en-GB" sz="1600" dirty="0"/>
              <a:t>Provides formal recognition of volunteering activity</a:t>
            </a:r>
          </a:p>
          <a:p>
            <a:pPr marL="342900" lvl="4" indent="-342900">
              <a:buFont typeface="Arial" panose="020B0604020202020204" pitchFamily="34" charset="0"/>
              <a:buChar char="•"/>
              <a:defRPr/>
            </a:pPr>
            <a:endParaRPr lang="en-GB" sz="1600" dirty="0"/>
          </a:p>
          <a:p>
            <a:pPr marL="342900" lvl="4" indent="-342900">
              <a:buFont typeface="Arial" panose="020B0604020202020204" pitchFamily="34" charset="0"/>
              <a:buChar char="•"/>
              <a:defRPr/>
            </a:pPr>
            <a:r>
              <a:rPr lang="en-GB" sz="1600" b="0" i="0" dirty="0">
                <a:effectLst/>
              </a:rPr>
              <a:t>Candidates learn about the context of volunteering; plan a volunteering placement; review and reflect on their own skills and volunteering experience; and complete an investigative project.</a:t>
            </a:r>
          </a:p>
          <a:p>
            <a:pPr marL="0" lvl="4" indent="0">
              <a:buNone/>
              <a:defRPr/>
            </a:pPr>
            <a:endParaRPr lang="en-GB" sz="1600" dirty="0"/>
          </a:p>
          <a:p>
            <a:pPr marL="342900" lvl="4" indent="-342900">
              <a:buFont typeface="Arial" panose="020B0604020202020204" pitchFamily="34" charset="0"/>
              <a:buChar char="•"/>
              <a:defRPr/>
            </a:pPr>
            <a:r>
              <a:rPr lang="en-GB" sz="1600" dirty="0"/>
              <a:t>3 mandatory units: </a:t>
            </a:r>
            <a:r>
              <a:rPr lang="en-GB" sz="1600" dirty="0">
                <a:solidFill>
                  <a:schemeClr val="bg1"/>
                </a:solidFill>
                <a:latin typeface="Arial" panose="020B0604020202020204" pitchFamily="34" charset="0"/>
                <a:cs typeface="Arial" panose="020B0604020202020204" pitchFamily="34" charset="0"/>
              </a:rPr>
              <a:t>Preparing to Volunteer, Volunteering Experience, Volunteering: Investigative Project</a:t>
            </a:r>
          </a:p>
          <a:p>
            <a:pPr marL="342900" lvl="4" indent="-342900">
              <a:buFont typeface="Arial" panose="020B0604020202020204" pitchFamily="34" charset="0"/>
              <a:buChar char="•"/>
              <a:defRPr/>
            </a:pPr>
            <a:endParaRPr lang="en-GB" sz="1600" dirty="0">
              <a:latin typeface="Lucida Sans" panose="020B0602030504020204" pitchFamily="34" charset="0"/>
              <a:cs typeface="Arial" panose="020B0604020202020204" pitchFamily="34" charset="0"/>
            </a:endParaRPr>
          </a:p>
          <a:p>
            <a:pPr marL="342900" lvl="4" indent="-342900">
              <a:buFont typeface="Arial" panose="020B0604020202020204" pitchFamily="34" charset="0"/>
              <a:buChar char="•"/>
              <a:defRPr/>
            </a:pPr>
            <a:r>
              <a:rPr lang="en-GB" sz="1600" dirty="0"/>
              <a:t>Achievement of other awards such as Saltire Awards, Youth Achievement and Duke of Edinburgh can contribute towards this award</a:t>
            </a:r>
          </a:p>
          <a:p>
            <a:pPr marL="342900" lvl="4" indent="-342900">
              <a:buFont typeface="Arial" panose="020B0604020202020204" pitchFamily="34" charset="0"/>
              <a:buChar char="•"/>
              <a:defRPr/>
            </a:pPr>
            <a:endParaRPr lang="en-GB" sz="1600" dirty="0"/>
          </a:p>
          <a:p>
            <a:pPr marL="342900" lvl="4" indent="-342900">
              <a:buFont typeface="Arial" panose="020B0604020202020204" pitchFamily="34" charset="0"/>
              <a:buChar char="•"/>
              <a:defRPr/>
            </a:pPr>
            <a:r>
              <a:rPr lang="en-GB" sz="1600" dirty="0"/>
              <a:t>180 notional hours </a:t>
            </a:r>
          </a:p>
          <a:p>
            <a:pPr marL="342900" lvl="4" indent="-342900">
              <a:buFont typeface="Arial" panose="020B0604020202020204" pitchFamily="34" charset="0"/>
              <a:buChar char="•"/>
              <a:defRPr/>
            </a:pPr>
            <a:endParaRPr lang="en-GB" sz="1600" dirty="0">
              <a:latin typeface="Lucida Sans" panose="020B0602030504020204" pitchFamily="34" charset="0"/>
              <a:cs typeface="Arial" panose="020B0604020202020204" pitchFamily="34" charset="0"/>
            </a:endParaRPr>
          </a:p>
          <a:p>
            <a:pPr marL="0" lvl="4" indent="0">
              <a:buNone/>
              <a:defRPr/>
            </a:pPr>
            <a:endParaRPr lang="en-GB" sz="1600" dirty="0"/>
          </a:p>
        </p:txBody>
      </p:sp>
    </p:spTree>
    <p:extLst>
      <p:ext uri="{BB962C8B-B14F-4D97-AF65-F5344CB8AC3E}">
        <p14:creationId xmlns:p14="http://schemas.microsoft.com/office/powerpoint/2010/main" val="125562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Employability SCQF L3-L4</a:t>
            </a:r>
            <a:br>
              <a:rPr lang="en-US" sz="2400" kern="0" dirty="0">
                <a:solidFill>
                  <a:srgbClr val="FFFFFF"/>
                </a:solidFill>
              </a:rPr>
            </a:br>
            <a:br>
              <a:rPr lang="en-US" sz="2400" kern="0" dirty="0">
                <a:solidFill>
                  <a:srgbClr val="FFFFFF"/>
                </a:solidFill>
              </a:rPr>
            </a:br>
            <a:br>
              <a:rPr lang="en-US" sz="2400" kern="0" dirty="0">
                <a:solidFill>
                  <a:srgbClr val="FFFFFF"/>
                </a:solidFill>
              </a:rPr>
            </a:br>
            <a:br>
              <a:rPr lang="en-US" sz="2400" kern="0" dirty="0">
                <a:solidFill>
                  <a:srgbClr val="FFFFFF"/>
                </a:solidFill>
              </a:rPr>
            </a:b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marL="342900" lvl="4" indent="-342900">
              <a:buFont typeface="Arial" panose="020B0604020202020204" pitchFamily="34" charset="0"/>
              <a:buChar char="•"/>
              <a:defRPr/>
            </a:pPr>
            <a:r>
              <a:rPr lang="en-GB" sz="1600" dirty="0"/>
              <a:t>Introduction to the world of work encouraging a successful move into the job market</a:t>
            </a:r>
          </a:p>
          <a:p>
            <a:pPr marL="342900" lvl="4" indent="-342900">
              <a:buFont typeface="Arial" panose="020B0604020202020204" pitchFamily="34" charset="0"/>
              <a:buChar char="•"/>
              <a:defRPr/>
            </a:pPr>
            <a:endParaRPr lang="en-GB" sz="1600" dirty="0"/>
          </a:p>
          <a:p>
            <a:pPr marL="342900" lvl="4" indent="-342900">
              <a:buFont typeface="Arial" panose="020B0604020202020204" pitchFamily="34" charset="0"/>
              <a:buChar char="•"/>
              <a:defRPr/>
            </a:pPr>
            <a:r>
              <a:rPr lang="en-GB" sz="1600" dirty="0"/>
              <a:t>2 Mandatory Units: Preparing for Employment: First Steps  and Building Your Employability Skills </a:t>
            </a:r>
          </a:p>
          <a:p>
            <a:pPr marL="342900" lvl="4" indent="-342900">
              <a:buFont typeface="Arial" panose="020B0604020202020204" pitchFamily="34" charset="0"/>
              <a:buChar char="•"/>
              <a:defRPr/>
            </a:pPr>
            <a:endParaRPr lang="en-GB" sz="1600" dirty="0"/>
          </a:p>
          <a:p>
            <a:pPr marL="342900" lvl="4" indent="-342900">
              <a:buFont typeface="Arial" panose="020B0604020202020204" pitchFamily="34" charset="0"/>
              <a:buChar char="•"/>
              <a:defRPr/>
            </a:pPr>
            <a:r>
              <a:rPr lang="en-GB" sz="1600" dirty="0"/>
              <a:t>1 Optional unit from: Responsibilities of Employment, Dealing with Work Situations</a:t>
            </a:r>
          </a:p>
          <a:p>
            <a:pPr marL="0" lvl="4" indent="0">
              <a:buNone/>
              <a:defRPr/>
            </a:pPr>
            <a:endParaRPr lang="en-GB" sz="1600" dirty="0"/>
          </a:p>
          <a:p>
            <a:pPr marL="342900" lvl="4" indent="-342900">
              <a:buFont typeface="Arial" panose="020B0604020202020204" pitchFamily="34" charset="0"/>
              <a:buChar char="•"/>
              <a:defRPr/>
            </a:pPr>
            <a:r>
              <a:rPr lang="en-GB" sz="1600" dirty="0"/>
              <a:t>Links with </a:t>
            </a:r>
            <a:r>
              <a:rPr lang="en-GB" sz="1600" dirty="0" err="1"/>
              <a:t>SfW</a:t>
            </a:r>
            <a:r>
              <a:rPr lang="en-GB" sz="1600" dirty="0"/>
              <a:t> qualifications and Preparation for Employment SCQF L4-5 which supports learners participating in a sustained work placement</a:t>
            </a:r>
          </a:p>
          <a:p>
            <a:pPr marL="342900" lvl="4" indent="-342900">
              <a:buFont typeface="Arial" panose="020B0604020202020204" pitchFamily="34" charset="0"/>
              <a:buChar char="•"/>
              <a:defRPr/>
            </a:pPr>
            <a:endParaRPr lang="en-GB" sz="1600" dirty="0"/>
          </a:p>
          <a:p>
            <a:pPr marL="342900" lvl="4" indent="-342900">
              <a:buFont typeface="Arial" panose="020B0604020202020204" pitchFamily="34" charset="0"/>
              <a:buChar char="•"/>
              <a:defRPr/>
            </a:pPr>
            <a:r>
              <a:rPr lang="en-GB" sz="1600" dirty="0"/>
              <a:t>60 Notional hours </a:t>
            </a:r>
          </a:p>
          <a:p>
            <a:pPr marL="342900" lvl="4" indent="-342900">
              <a:buFont typeface="Arial" panose="020B0604020202020204" pitchFamily="34" charset="0"/>
              <a:buChar char="•"/>
              <a:defRPr/>
            </a:pPr>
            <a:endParaRPr lang="en-GB" sz="1600" dirty="0"/>
          </a:p>
          <a:p>
            <a:pPr marL="342900" lvl="4" indent="-342900">
              <a:buFont typeface="Arial" panose="020B0604020202020204" pitchFamily="34" charset="0"/>
              <a:buChar char="•"/>
              <a:defRPr/>
            </a:pPr>
            <a:r>
              <a:rPr lang="en-GB" sz="1600" dirty="0"/>
              <a:t>ASPs for all units and resources on USHARE</a:t>
            </a:r>
          </a:p>
          <a:p>
            <a:pPr marL="0" lvl="4" indent="0">
              <a:buNone/>
              <a:defRPr/>
            </a:pPr>
            <a:endParaRPr lang="en-GB" sz="1600" dirty="0"/>
          </a:p>
        </p:txBody>
      </p:sp>
    </p:spTree>
    <p:extLst>
      <p:ext uri="{BB962C8B-B14F-4D97-AF65-F5344CB8AC3E}">
        <p14:creationId xmlns:p14="http://schemas.microsoft.com/office/powerpoint/2010/main" val="289232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Internet Safety SCQF L4</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b="0" i="0" dirty="0">
                <a:effectLst/>
              </a:rPr>
              <a:t>Online safety and responsibility in every day online tasks, i.e. dealing with unwanted communications, protecting against identity theft etc. </a:t>
            </a:r>
            <a:r>
              <a:rPr lang="en-GB" sz="1600" dirty="0"/>
              <a:t>U</a:t>
            </a:r>
            <a:r>
              <a:rPr lang="en-GB" sz="1600" b="0" i="0" dirty="0">
                <a:effectLst/>
              </a:rPr>
              <a:t>pdated to focus on personal safety, online behaviour, social networking and the use of mobile devices.</a:t>
            </a:r>
          </a:p>
          <a:p>
            <a:pPr>
              <a:buFont typeface="Arial" panose="020B0604020202020204" pitchFamily="34" charset="0"/>
              <a:buChar char="•"/>
            </a:pPr>
            <a:endParaRPr lang="en-GB" sz="1600" dirty="0"/>
          </a:p>
          <a:p>
            <a:pPr>
              <a:buFont typeface="Arial" panose="020B0604020202020204" pitchFamily="34" charset="0"/>
              <a:buChar char="•"/>
            </a:pPr>
            <a:r>
              <a:rPr lang="en-GB" sz="1600" dirty="0"/>
              <a:t>1 unit at 6 SCQF credits =  60 Notional Hours </a:t>
            </a:r>
          </a:p>
          <a:p>
            <a:pPr>
              <a:buFont typeface="Arial" panose="020B0604020202020204" pitchFamily="34" charset="0"/>
              <a:buChar char="•"/>
            </a:pPr>
            <a:endParaRPr lang="en-GB" sz="1600" b="0" i="0" dirty="0">
              <a:effectLst/>
            </a:endParaRPr>
          </a:p>
          <a:p>
            <a:pPr>
              <a:buFont typeface="Arial" panose="020B0604020202020204" pitchFamily="34" charset="0"/>
              <a:buChar char="•"/>
            </a:pPr>
            <a:r>
              <a:rPr lang="en-GB" sz="1600" dirty="0"/>
              <a:t>S</a:t>
            </a:r>
            <a:r>
              <a:rPr lang="en-GB" sz="1600" b="0" i="0" dirty="0">
                <a:effectLst/>
              </a:rPr>
              <a:t>kills are assessed by digital portfolio, whereby the candidate maintains a record of their activity during the unit.</a:t>
            </a:r>
          </a:p>
          <a:p>
            <a:pPr>
              <a:buFont typeface="Arial" panose="020B0604020202020204" pitchFamily="34" charset="0"/>
              <a:buChar char="•"/>
            </a:pPr>
            <a:endParaRPr lang="en-GB" sz="1600" dirty="0"/>
          </a:p>
          <a:p>
            <a:pPr>
              <a:buFont typeface="Arial" panose="020B0604020202020204" pitchFamily="34" charset="0"/>
              <a:buChar char="•"/>
            </a:pPr>
            <a:r>
              <a:rPr lang="en-GB" sz="1600" b="0" i="0" dirty="0">
                <a:effectLst/>
              </a:rPr>
              <a:t>The knowledge assessment consists of 25 multiple choice questions. It is delivered online and marked automatically through </a:t>
            </a:r>
            <a:r>
              <a:rPr lang="en-GB" sz="1600" b="0" i="0" u="sng" dirty="0">
                <a:effectLst/>
                <a:hlinkClick r:id="rId3">
                  <a:extLst>
                    <a:ext uri="{A12FA001-AC4F-418D-AE19-62706E023703}">
                      <ahyp:hlinkClr xmlns:ahyp="http://schemas.microsoft.com/office/drawing/2018/hyperlinkcolor" val="tx"/>
                    </a:ext>
                  </a:extLst>
                </a:hlinkClick>
              </a:rPr>
              <a:t>SQA SOLAR</a:t>
            </a:r>
            <a:endParaRPr lang="en-GB" sz="1600" b="0" i="0" u="sng" dirty="0">
              <a:effectLst/>
            </a:endParaRPr>
          </a:p>
          <a:p>
            <a:pPr>
              <a:buFont typeface="Arial" panose="020B0604020202020204" pitchFamily="34" charset="0"/>
              <a:buChar char="•"/>
            </a:pPr>
            <a:endParaRPr lang="en-GB" sz="1600" dirty="0"/>
          </a:p>
          <a:p>
            <a:pPr>
              <a:buFont typeface="Arial" panose="020B0604020202020204" pitchFamily="34" charset="0"/>
              <a:buChar char="•"/>
            </a:pPr>
            <a:r>
              <a:rPr lang="en-GB" sz="1600" dirty="0"/>
              <a:t>Cyber Security Award SCQF L4 also available in</a:t>
            </a:r>
          </a:p>
          <a:p>
            <a:pPr marL="0" indent="0">
              <a:buNone/>
            </a:pPr>
            <a:r>
              <a:rPr lang="en-GB" sz="1600" dirty="0"/>
              <a:t>   the same format</a:t>
            </a:r>
          </a:p>
          <a:p>
            <a:pPr>
              <a:buFont typeface="Arial" panose="020B0604020202020204" pitchFamily="34" charset="0"/>
              <a:buChar char="•"/>
            </a:pPr>
            <a:endParaRPr lang="en-GB" sz="1600" b="0" i="0" u="sng" dirty="0">
              <a:effectLst/>
            </a:endParaRPr>
          </a:p>
        </p:txBody>
      </p:sp>
    </p:spTree>
    <p:extLst>
      <p:ext uri="{BB962C8B-B14F-4D97-AF65-F5344CB8AC3E}">
        <p14:creationId xmlns:p14="http://schemas.microsoft.com/office/powerpoint/2010/main" val="336012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Language and Core Skills SCQF L2-6</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marL="0" indent="0">
              <a:buNone/>
            </a:pPr>
            <a:endParaRPr lang="en-GB" sz="1600" dirty="0">
              <a:latin typeface="Helvetica Neue"/>
            </a:endParaRPr>
          </a:p>
          <a:p>
            <a:pPr>
              <a:buFont typeface="Arial" panose="020B0604020202020204" pitchFamily="34" charset="0"/>
              <a:buChar char="•"/>
            </a:pPr>
            <a:r>
              <a:rPr lang="en-GB" sz="1600" dirty="0"/>
              <a:t>Core Skills: Numeracy, Working with Others, Communication, </a:t>
            </a:r>
            <a:r>
              <a:rPr lang="en-GB" sz="1600" dirty="0" err="1"/>
              <a:t>lCT</a:t>
            </a:r>
            <a:r>
              <a:rPr lang="en-GB" sz="1600" dirty="0"/>
              <a:t> and problem solving</a:t>
            </a:r>
          </a:p>
          <a:p>
            <a:pPr>
              <a:buFont typeface="Arial" panose="020B0604020202020204" pitchFamily="34" charset="0"/>
              <a:buChar char="•"/>
            </a:pPr>
            <a:endParaRPr lang="en-GB" sz="1600" dirty="0"/>
          </a:p>
          <a:p>
            <a:pPr>
              <a:buFont typeface="Arial" panose="020B0604020202020204" pitchFamily="34" charset="0"/>
              <a:buChar char="•"/>
            </a:pPr>
            <a:r>
              <a:rPr lang="en-GB" sz="1600" dirty="0"/>
              <a:t>Literacy and Numeracy units at SCQF L3 and L4 </a:t>
            </a:r>
          </a:p>
          <a:p>
            <a:pPr marL="0" indent="0">
              <a:buNone/>
            </a:pPr>
            <a:endParaRPr lang="en-GB" sz="1600" dirty="0"/>
          </a:p>
          <a:p>
            <a:pPr>
              <a:buFont typeface="Arial" panose="020B0604020202020204" pitchFamily="34" charset="0"/>
              <a:buChar char="•"/>
            </a:pPr>
            <a:r>
              <a:rPr lang="en-GB" sz="1600" dirty="0"/>
              <a:t>6 credit units – 60 notional learning hours</a:t>
            </a:r>
          </a:p>
          <a:p>
            <a:pPr>
              <a:buFont typeface="Arial" panose="020B0604020202020204" pitchFamily="34" charset="0"/>
              <a:buChar char="•"/>
            </a:pPr>
            <a:endParaRPr lang="en-GB" sz="1600" dirty="0"/>
          </a:p>
          <a:p>
            <a:pPr>
              <a:buFont typeface="Arial" panose="020B0604020202020204" pitchFamily="34" charset="0"/>
              <a:buChar char="•"/>
            </a:pPr>
            <a:r>
              <a:rPr lang="en-GB" sz="1600" dirty="0"/>
              <a:t>ASPs available for all</a:t>
            </a:r>
          </a:p>
          <a:p>
            <a:pPr>
              <a:buFont typeface="Arial" panose="020B0604020202020204" pitchFamily="34" charset="0"/>
              <a:buChar char="•"/>
            </a:pPr>
            <a:endParaRPr lang="en-GB" sz="1600" dirty="0"/>
          </a:p>
          <a:p>
            <a:pPr>
              <a:buFont typeface="Arial" panose="020B0604020202020204" pitchFamily="34" charset="0"/>
              <a:buChar char="•"/>
            </a:pPr>
            <a:r>
              <a:rPr lang="en-GB" sz="1600" dirty="0"/>
              <a:t>ESOL – National 2-Higher – ASPs available </a:t>
            </a:r>
          </a:p>
          <a:p>
            <a:pPr marL="0" indent="0">
              <a:buNone/>
            </a:pPr>
            <a:endParaRPr lang="en-GB" sz="1600" dirty="0"/>
          </a:p>
          <a:p>
            <a:pPr>
              <a:buFont typeface="Arial" panose="020B0604020202020204" pitchFamily="34" charset="0"/>
              <a:buChar char="•"/>
            </a:pPr>
            <a:r>
              <a:rPr lang="en-GB" sz="1600" dirty="0"/>
              <a:t>BSL Awards SCQF L3-6 range from 2-3 units – ASPs </a:t>
            </a:r>
          </a:p>
          <a:p>
            <a:pPr marL="0" indent="0" algn="l">
              <a:buNone/>
            </a:pPr>
            <a:r>
              <a:rPr lang="en-GB" sz="1600" dirty="0"/>
              <a:t>    available </a:t>
            </a:r>
          </a:p>
          <a:p>
            <a:pPr algn="l"/>
            <a:endParaRPr lang="en-GB" sz="1400" b="0" i="0" dirty="0">
              <a:effectLst/>
              <a:latin typeface="Helvetica Neue"/>
            </a:endParaRPr>
          </a:p>
          <a:p>
            <a:pPr>
              <a:buFont typeface="Arial" panose="020B0604020202020204" pitchFamily="34" charset="0"/>
              <a:buChar char="•"/>
            </a:pPr>
            <a:endParaRPr lang="en-GB" sz="1600" b="0" i="0" dirty="0">
              <a:effectLst/>
            </a:endParaRPr>
          </a:p>
        </p:txBody>
      </p:sp>
    </p:spTree>
    <p:extLst>
      <p:ext uri="{BB962C8B-B14F-4D97-AF65-F5344CB8AC3E}">
        <p14:creationId xmlns:p14="http://schemas.microsoft.com/office/powerpoint/2010/main" val="274358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In Discussion </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400" dirty="0">
              <a:latin typeface="Helvetica Neue"/>
            </a:endParaRPr>
          </a:p>
          <a:p>
            <a:pPr algn="l"/>
            <a:endParaRPr lang="en-GB" sz="1400" b="0" i="0" dirty="0">
              <a:effectLst/>
              <a:latin typeface="Helvetica Neue"/>
            </a:endParaRPr>
          </a:p>
          <a:p>
            <a:pPr>
              <a:buFont typeface="Arial" panose="020B0604020202020204" pitchFamily="34" charset="0"/>
              <a:buChar char="•"/>
            </a:pPr>
            <a:endParaRPr lang="en-GB" sz="1600" b="0" i="0" dirty="0">
              <a:effectLst/>
            </a:endParaRPr>
          </a:p>
        </p:txBody>
      </p:sp>
      <p:graphicFrame>
        <p:nvGraphicFramePr>
          <p:cNvPr id="4" name="Diagram 3">
            <a:extLst>
              <a:ext uri="{FF2B5EF4-FFF2-40B4-BE49-F238E27FC236}">
                <a16:creationId xmlns:a16="http://schemas.microsoft.com/office/drawing/2014/main" id="{61931545-7479-25A8-B754-BB7426205699}"/>
              </a:ext>
            </a:extLst>
          </p:cNvPr>
          <p:cNvGraphicFramePr/>
          <p:nvPr>
            <p:extLst>
              <p:ext uri="{D42A27DB-BD31-4B8C-83A1-F6EECF244321}">
                <p14:modId xmlns:p14="http://schemas.microsoft.com/office/powerpoint/2010/main" val="2159777787"/>
              </p:ext>
            </p:extLst>
          </p:nvPr>
        </p:nvGraphicFramePr>
        <p:xfrm>
          <a:off x="1270000" y="1164166"/>
          <a:ext cx="5080000" cy="338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37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Qualifications for Practitioners:</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b="1" dirty="0"/>
              <a:t>Youth Work SCQF L6</a:t>
            </a:r>
          </a:p>
          <a:p>
            <a:pPr marL="0" indent="0">
              <a:buNone/>
            </a:pPr>
            <a:r>
              <a:rPr lang="en-GB" sz="1600" dirty="0"/>
              <a:t>3 Mandatory units: Understanding and Exploring Youth Work, Engaging with Young People and Delivering Youth Work</a:t>
            </a:r>
          </a:p>
          <a:p>
            <a:pPr>
              <a:buFont typeface="Arial" panose="020B0604020202020204" pitchFamily="34" charset="0"/>
              <a:buChar char="•"/>
            </a:pPr>
            <a:endParaRPr lang="en-GB" sz="1600" dirty="0"/>
          </a:p>
          <a:p>
            <a:pPr>
              <a:buFont typeface="Arial" panose="020B0604020202020204" pitchFamily="34" charset="0"/>
              <a:buChar char="•"/>
            </a:pPr>
            <a:r>
              <a:rPr lang="en-GB" sz="1600" b="1" dirty="0"/>
              <a:t>Supporting Adult Literacies Learning SCQF L6</a:t>
            </a:r>
          </a:p>
          <a:p>
            <a:pPr marL="0" indent="0">
              <a:buNone/>
            </a:pPr>
            <a:r>
              <a:rPr lang="en-GB" sz="1600" dirty="0"/>
              <a:t>3 Mandatory units: Raising Awareness of Adult Literacies, Preparing to Work with Adult Literacies Learners, Delivering and Developing Adult Literacies Learning </a:t>
            </a:r>
          </a:p>
          <a:p>
            <a:pPr>
              <a:buFont typeface="Arial" panose="020B0604020202020204" pitchFamily="34" charset="0"/>
              <a:buChar char="•"/>
            </a:pPr>
            <a:endParaRPr lang="en-GB" sz="1600" dirty="0"/>
          </a:p>
          <a:p>
            <a:pPr>
              <a:buFont typeface="Arial" panose="020B0604020202020204" pitchFamily="34" charset="0"/>
              <a:buChar char="•"/>
            </a:pPr>
            <a:r>
              <a:rPr lang="en-GB" sz="1600" b="1" dirty="0"/>
              <a:t>Tutoring Adult Literacies SCQF L8</a:t>
            </a:r>
          </a:p>
          <a:p>
            <a:pPr marL="0" indent="0">
              <a:buNone/>
            </a:pPr>
            <a:r>
              <a:rPr lang="en-GB" sz="1600" dirty="0"/>
              <a:t>3 Mandatory units: Tutoring Adult Literacy, Context of Adult Literacies in Scotland, Tutoring Numeracy in Adult Literacies </a:t>
            </a:r>
          </a:p>
          <a:p>
            <a:pPr marL="0" indent="0">
              <a:buNone/>
            </a:pPr>
            <a:endParaRPr lang="en-GB" sz="1600" dirty="0"/>
          </a:p>
          <a:p>
            <a:pPr>
              <a:buFont typeface="Arial" panose="020B0604020202020204" pitchFamily="34" charset="0"/>
              <a:buChar char="•"/>
            </a:pPr>
            <a:r>
              <a:rPr lang="en-GB" sz="1600" b="1" dirty="0"/>
              <a:t>Assessor and Internal Verifier Qualifications and </a:t>
            </a:r>
          </a:p>
          <a:p>
            <a:pPr marL="0" indent="0">
              <a:buNone/>
            </a:pPr>
            <a:r>
              <a:rPr lang="en-GB" sz="1600" dirty="0"/>
              <a:t>   </a:t>
            </a:r>
            <a:r>
              <a:rPr lang="en-GB" sz="1600" b="1" dirty="0"/>
              <a:t>Professional Development Workshops</a:t>
            </a: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marL="0" indent="0" algn="l">
              <a:buNone/>
            </a:pPr>
            <a:endParaRPr lang="en-GB" sz="1400" dirty="0">
              <a:latin typeface="Helvetica Neue"/>
            </a:endParaRPr>
          </a:p>
          <a:p>
            <a:pPr algn="l"/>
            <a:endParaRPr lang="en-GB" sz="1400" b="0" i="0" dirty="0">
              <a:effectLst/>
              <a:latin typeface="Helvetica Neue"/>
            </a:endParaRPr>
          </a:p>
          <a:p>
            <a:pPr>
              <a:buFont typeface="Arial" panose="020B0604020202020204" pitchFamily="34" charset="0"/>
              <a:buChar char="•"/>
            </a:pPr>
            <a:endParaRPr lang="en-GB" sz="1600" b="0" i="0" dirty="0">
              <a:effectLst/>
            </a:endParaRPr>
          </a:p>
        </p:txBody>
      </p:sp>
    </p:spTree>
    <p:extLst>
      <p:ext uri="{BB962C8B-B14F-4D97-AF65-F5344CB8AC3E}">
        <p14:creationId xmlns:p14="http://schemas.microsoft.com/office/powerpoint/2010/main" val="138340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Approval</a:t>
            </a:r>
            <a:br>
              <a:rPr lang="en-US" sz="2400" kern="0" dirty="0">
                <a:solidFill>
                  <a:srgbClr val="FFFFFF"/>
                </a:solidFill>
              </a:rPr>
            </a:b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dirty="0"/>
              <a:t>New approval application forms – Nov 2022</a:t>
            </a:r>
          </a:p>
          <a:p>
            <a:pPr>
              <a:buFont typeface="Arial" panose="020B0604020202020204" pitchFamily="34" charset="0"/>
              <a:buChar char="•"/>
            </a:pPr>
            <a:endParaRPr lang="en-GB" sz="1600" dirty="0"/>
          </a:p>
          <a:p>
            <a:pPr>
              <a:buFont typeface="Arial" panose="020B0604020202020204" pitchFamily="34" charset="0"/>
              <a:buChar char="•"/>
            </a:pPr>
            <a:r>
              <a:rPr lang="en-GB" sz="1600" dirty="0"/>
              <a:t>A minimum of 2 staff support documents, please check Qualification Group Award Specification for staff competence to deliver requirements </a:t>
            </a:r>
          </a:p>
          <a:p>
            <a:pPr>
              <a:buFont typeface="Arial" panose="020B0604020202020204" pitchFamily="34" charset="0"/>
              <a:buChar char="•"/>
            </a:pPr>
            <a:endParaRPr lang="en-GB" sz="1600" dirty="0"/>
          </a:p>
          <a:p>
            <a:pPr>
              <a:buFont typeface="Arial" panose="020B0604020202020204" pitchFamily="34" charset="0"/>
              <a:buChar char="•"/>
            </a:pPr>
            <a:r>
              <a:rPr lang="en-GB" sz="1600" dirty="0"/>
              <a:t>Allocated to an external verifier to arrange an approval visit </a:t>
            </a:r>
          </a:p>
          <a:p>
            <a:pPr>
              <a:buFont typeface="Arial" panose="020B0604020202020204" pitchFamily="34" charset="0"/>
              <a:buChar char="•"/>
            </a:pPr>
            <a:endParaRPr lang="en-GB" sz="1600" dirty="0"/>
          </a:p>
          <a:p>
            <a:pPr>
              <a:buFont typeface="Arial" panose="020B0604020202020204" pitchFamily="34" charset="0"/>
              <a:buChar char="•"/>
            </a:pPr>
            <a:r>
              <a:rPr lang="en-GB" sz="1600" dirty="0"/>
              <a:t>Visits on MS Teams for now, however a centre visit can be requested</a:t>
            </a:r>
          </a:p>
          <a:p>
            <a:pPr marL="0" indent="0">
              <a:buNone/>
            </a:pPr>
            <a:endParaRPr lang="en-GB" sz="1600" dirty="0"/>
          </a:p>
          <a:p>
            <a:pPr>
              <a:buFont typeface="Arial" panose="020B0604020202020204" pitchFamily="34" charset="0"/>
              <a:buChar char="•"/>
            </a:pPr>
            <a:r>
              <a:rPr lang="en-GB" sz="1600" dirty="0"/>
              <a:t>Free Development visit within 6 months of successful approval </a:t>
            </a:r>
          </a:p>
          <a:p>
            <a:pPr>
              <a:buFont typeface="Arial" panose="020B0604020202020204" pitchFamily="34" charset="0"/>
              <a:buChar char="•"/>
            </a:pPr>
            <a:endParaRPr lang="en-GB" sz="1600" dirty="0"/>
          </a:p>
          <a:p>
            <a:pPr>
              <a:buFont typeface="Arial" panose="020B0604020202020204" pitchFamily="34" charset="0"/>
              <a:buChar char="•"/>
            </a:pPr>
            <a:r>
              <a:rPr lang="en-GB" sz="1600" dirty="0"/>
              <a:t>Approval cost £50</a:t>
            </a:r>
          </a:p>
          <a:p>
            <a:pPr marL="0" indent="0">
              <a:buNone/>
            </a:pPr>
            <a:endParaRPr lang="en-GB" sz="1600" dirty="0"/>
          </a:p>
          <a:p>
            <a:pPr>
              <a:buFont typeface="Arial" panose="020B0604020202020204" pitchFamily="34" charset="0"/>
              <a:buChar char="•"/>
            </a:pPr>
            <a:r>
              <a:rPr lang="en-GB" sz="1600" dirty="0"/>
              <a:t>Timescales around 4-6 weeks </a:t>
            </a:r>
          </a:p>
          <a:p>
            <a:pPr marL="0" indent="0">
              <a:buNone/>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endParaRPr lang="en-GB" sz="1600" dirty="0">
              <a:latin typeface="Helvetica Neue"/>
            </a:endParaRPr>
          </a:p>
          <a:p>
            <a:pPr marL="0" indent="0" algn="l">
              <a:buNone/>
            </a:pPr>
            <a:endParaRPr lang="en-GB" sz="1400" dirty="0">
              <a:latin typeface="Helvetica Neue"/>
            </a:endParaRPr>
          </a:p>
          <a:p>
            <a:pPr algn="l"/>
            <a:endParaRPr lang="en-GB" sz="1400" b="0" i="0" dirty="0">
              <a:effectLst/>
              <a:latin typeface="Helvetica Neue"/>
            </a:endParaRPr>
          </a:p>
          <a:p>
            <a:pPr>
              <a:buFont typeface="Arial" panose="020B0604020202020204" pitchFamily="34" charset="0"/>
              <a:buChar char="•"/>
            </a:pPr>
            <a:endParaRPr lang="en-GB" sz="1600" b="0" i="0" dirty="0">
              <a:effectLst/>
            </a:endParaRPr>
          </a:p>
        </p:txBody>
      </p:sp>
    </p:spTree>
    <p:extLst>
      <p:ext uri="{BB962C8B-B14F-4D97-AF65-F5344CB8AC3E}">
        <p14:creationId xmlns:p14="http://schemas.microsoft.com/office/powerpoint/2010/main" val="265410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Support</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Regional Manager Support </a:t>
            </a:r>
          </a:p>
          <a:p>
            <a:pPr>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Development Visits </a:t>
            </a:r>
          </a:p>
          <a:p>
            <a:pPr marL="0" indent="0">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Sign up for events on the SQA website:</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Training courses and events – SQA</a:t>
            </a:r>
            <a:endParaRPr lang="en-GB" sz="1600" u="sng"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GB" sz="1600" u="sng"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Sign up for subject blogs:</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SQA Blogs Landing Page</a:t>
            </a:r>
            <a:endParaRPr lang="en-GB"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Over 3,000 resources on USHARE</a:t>
            </a:r>
          </a:p>
          <a:p>
            <a:pPr>
              <a:buFont typeface="Arial" panose="020B0604020202020204" pitchFamily="34" charset="0"/>
              <a:buChar char="•"/>
            </a:pPr>
            <a:r>
              <a:rPr lang="en-GB" sz="1600" u="sng"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Search Resources (</a:t>
            </a:r>
            <a:r>
              <a:rPr lang="en-GB" sz="1600" u="sng" dirty="0" err="1">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ushare.education</a:t>
            </a:r>
            <a:r>
              <a:rPr lang="en-GB" sz="1600" u="sng"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GB" kern="0" dirty="0">
              <a:solidFill>
                <a:srgbClr val="FFFFFF"/>
              </a:solidFill>
            </a:endParaRPr>
          </a:p>
        </p:txBody>
      </p:sp>
    </p:spTree>
    <p:extLst>
      <p:ext uri="{BB962C8B-B14F-4D97-AF65-F5344CB8AC3E}">
        <p14:creationId xmlns:p14="http://schemas.microsoft.com/office/powerpoint/2010/main" val="36686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5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Our Qualifications</a:t>
            </a:r>
            <a:br>
              <a:rPr lang="en-US" sz="4500" kern="0" dirty="0">
                <a:solidFill>
                  <a:srgbClr val="FFFFFF"/>
                </a:solidFill>
              </a:rPr>
            </a:br>
            <a:br>
              <a:rPr lang="en-US" sz="4500" kern="0" dirty="0">
                <a:solidFill>
                  <a:srgbClr val="FFFFFF"/>
                </a:solidFill>
              </a:rPr>
            </a:br>
            <a:endParaRPr lang="en-GB" dirty="0"/>
          </a:p>
        </p:txBody>
      </p:sp>
      <p:graphicFrame>
        <p:nvGraphicFramePr>
          <p:cNvPr id="9" name="Diagram 8">
            <a:extLst>
              <a:ext uri="{FF2B5EF4-FFF2-40B4-BE49-F238E27FC236}">
                <a16:creationId xmlns:a16="http://schemas.microsoft.com/office/drawing/2014/main" id="{E543FD85-D7C7-DBF6-A2A3-74FE35839271}"/>
              </a:ext>
            </a:extLst>
          </p:cNvPr>
          <p:cNvGraphicFramePr/>
          <p:nvPr>
            <p:extLst>
              <p:ext uri="{D42A27DB-BD31-4B8C-83A1-F6EECF244321}">
                <p14:modId xmlns:p14="http://schemas.microsoft.com/office/powerpoint/2010/main" val="3543280508"/>
              </p:ext>
            </p:extLst>
          </p:nvPr>
        </p:nvGraphicFramePr>
        <p:xfrm>
          <a:off x="439388" y="1021278"/>
          <a:ext cx="5486400" cy="418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95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SQA Awards</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kumimoji="0" lang="en-GB" sz="1800" i="0" u="none" strike="noStrike" kern="0" cap="none" spc="0" normalizeH="0" baseline="0" noProof="0" dirty="0">
                <a:ln>
                  <a:noFill/>
                </a:ln>
                <a:solidFill>
                  <a:srgbClr val="FFFFFF"/>
                </a:solidFill>
                <a:effectLst/>
                <a:uLnTx/>
                <a:uFillTx/>
                <a:latin typeface="Arial" pitchFamily="34" charset="0"/>
              </a:rPr>
              <a:t>Designed to recognise wider achievement through the development of personal skills, self belief and communication.</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kumimoji="0" lang="en-GB" sz="1800" i="0" u="none" strike="noStrike" kern="0" cap="none" spc="0" normalizeH="0" baseline="0" noProof="0" dirty="0">
                <a:ln>
                  <a:noFill/>
                </a:ln>
                <a:solidFill>
                  <a:srgbClr val="FFFFFF"/>
                </a:solidFill>
                <a:effectLst/>
                <a:uLnTx/>
                <a:uFillTx/>
                <a:latin typeface="Arial" pitchFamily="34" charset="0"/>
              </a:rPr>
              <a:t>Small and flexible</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kumimoji="0" lang="en-GB" sz="1800" i="0" u="none" strike="noStrike" kern="0" cap="none" spc="0" normalizeH="0" baseline="0" noProof="0" dirty="0">
                <a:ln>
                  <a:noFill/>
                </a:ln>
                <a:solidFill>
                  <a:srgbClr val="FFFFFF"/>
                </a:solidFill>
                <a:effectLst/>
                <a:uLnTx/>
                <a:uFillTx/>
                <a:latin typeface="Arial" pitchFamily="34" charset="0"/>
              </a:rPr>
              <a:t>SCQF Levels 1-6</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kumimoji="0" lang="en-GB" sz="1800" i="0" u="none" strike="noStrike" kern="0" cap="none" spc="0" normalizeH="0" baseline="0" noProof="0" dirty="0">
                <a:ln>
                  <a:noFill/>
                </a:ln>
                <a:solidFill>
                  <a:srgbClr val="FFFFFF"/>
                </a:solidFill>
                <a:effectLst/>
                <a:uLnTx/>
                <a:uFillTx/>
                <a:latin typeface="Arial" pitchFamily="34" charset="0"/>
              </a:rPr>
              <a:t>No external assessment</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kern="0" dirty="0"/>
              <a:t>Commemorative certificate</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kern="0" dirty="0"/>
              <a:t>Scope for progression </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GB" sz="3200" b="1" i="0" u="none" strike="noStrike" kern="0" cap="none" spc="0" normalizeH="0" baseline="0" noProof="0" dirty="0">
              <a:ln>
                <a:noFill/>
              </a:ln>
              <a:solidFill>
                <a:srgbClr val="FFFFFF"/>
              </a:solidFill>
              <a:effectLst/>
              <a:uLnTx/>
              <a:uFillTx/>
              <a:latin typeface="Arial" pitchFamily="34" charset="0"/>
            </a:endParaRPr>
          </a:p>
        </p:txBody>
      </p:sp>
    </p:spTree>
    <p:extLst>
      <p:ext uri="{BB962C8B-B14F-4D97-AF65-F5344CB8AC3E}">
        <p14:creationId xmlns:p14="http://schemas.microsoft.com/office/powerpoint/2010/main" val="26733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National Progression Awards</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b="0" i="0" dirty="0">
                <a:solidFill>
                  <a:schemeClr val="bg1"/>
                </a:solidFill>
                <a:effectLst/>
                <a:cs typeface="Arial" panose="020B0604020202020204" pitchFamily="34" charset="0"/>
              </a:rPr>
              <a:t>Over 350 NPAs across a vast range of sectors  </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b="0" i="0" dirty="0">
                <a:solidFill>
                  <a:schemeClr val="bg1"/>
                </a:solidFill>
                <a:effectLst/>
                <a:cs typeface="Arial" panose="020B0604020202020204" pitchFamily="34" charset="0"/>
              </a:rPr>
              <a:t>T</a:t>
            </a:r>
            <a:r>
              <a:rPr lang="en-GB" sz="1800" dirty="0"/>
              <a:t>ypically a</a:t>
            </a:r>
            <a:r>
              <a:rPr lang="en-GB" sz="1800" b="0" i="0" dirty="0">
                <a:solidFill>
                  <a:schemeClr val="bg1"/>
                </a:solidFill>
                <a:effectLst/>
                <a:cs typeface="Arial" panose="020B0604020202020204" pitchFamily="34" charset="0"/>
              </a:rPr>
              <a:t>ssess a defined set of skills and knowledge in specialist vocational areas</a:t>
            </a:r>
            <a:endParaRPr lang="en-GB" sz="180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b="0" i="0" dirty="0">
              <a:solidFill>
                <a:schemeClr val="bg1"/>
              </a:solidFill>
              <a:effectLst/>
              <a:cs typeface="Arial" panose="020B0604020202020204" pitchFamily="34" charset="0"/>
            </a:endParaRP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dirty="0"/>
              <a:t>L</a:t>
            </a:r>
            <a:r>
              <a:rPr lang="en-GB" sz="1800" b="0" i="0" dirty="0">
                <a:solidFill>
                  <a:schemeClr val="bg1"/>
                </a:solidFill>
                <a:effectLst/>
                <a:cs typeface="Arial" panose="020B0604020202020204" pitchFamily="34" charset="0"/>
              </a:rPr>
              <a:t>inked to National Occupational Standards</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b="0" dirty="0">
              <a:solidFill>
                <a:schemeClr val="bg1"/>
              </a:solidFill>
              <a:cs typeface="Arial" panose="020B0604020202020204" pitchFamily="34" charset="0"/>
            </a:endParaRP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dirty="0"/>
              <a:t>P</a:t>
            </a:r>
            <a:r>
              <a:rPr lang="en-GB" sz="1800" b="0" i="0" dirty="0">
                <a:solidFill>
                  <a:schemeClr val="bg1"/>
                </a:solidFill>
                <a:effectLst/>
                <a:cs typeface="Arial" panose="020B0604020202020204" pitchFamily="34" charset="0"/>
              </a:rPr>
              <a:t>rovide a taster of the working environment</a:t>
            </a:r>
          </a:p>
          <a:p>
            <a:pPr marR="0" lvl="0" algn="l" defTabSz="914400" rtl="0" eaLnBrk="1" fontAlgn="base" latinLnBrk="0" hangingPunct="1">
              <a:lnSpc>
                <a:spcPct val="100000"/>
              </a:lnSpc>
              <a:spcBef>
                <a:spcPct val="0"/>
              </a:spcBef>
              <a:spcAft>
                <a:spcPct val="0"/>
              </a:spcAft>
              <a:buClrTx/>
              <a:buSzTx/>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kumimoji="0" lang="en-GB" sz="1800" i="0" u="none" strike="noStrike" kern="0" cap="none" spc="0" normalizeH="0" baseline="0" noProof="0" dirty="0">
                <a:ln>
                  <a:noFill/>
                </a:ln>
                <a:solidFill>
                  <a:srgbClr val="FFFFFF"/>
                </a:solidFill>
                <a:effectLst/>
                <a:uLnTx/>
                <a:uFillTx/>
                <a:latin typeface="Arial" pitchFamily="34" charset="0"/>
              </a:rPr>
              <a:t>SCQF levels 3-6</a:t>
            </a: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kern="0" dirty="0">
                <a:solidFill>
                  <a:srgbClr val="FFFFFF"/>
                </a:solidFill>
              </a:rPr>
              <a:t>Internally assessed </a:t>
            </a:r>
          </a:p>
          <a:p>
            <a:pPr marL="0" marR="0" lvl="0" indent="0" algn="l" defTabSz="914400" rtl="0" eaLnBrk="1" fontAlgn="base" latinLnBrk="0" hangingPunct="1">
              <a:lnSpc>
                <a:spcPct val="100000"/>
              </a:lnSpc>
              <a:spcBef>
                <a:spcPct val="0"/>
              </a:spcBef>
              <a:spcAft>
                <a:spcPct val="0"/>
              </a:spcAft>
              <a:buClrTx/>
              <a:buSzTx/>
              <a:buNone/>
              <a:tabLst>
                <a:tab pos="6724650" algn="l"/>
              </a:tabLst>
              <a:defRPr/>
            </a:pPr>
            <a:endParaRPr lang="en-GB" sz="1800" kern="0" dirty="0"/>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6724650" algn="l"/>
              </a:tabLst>
              <a:defRPr/>
            </a:pPr>
            <a:r>
              <a:rPr lang="en-GB" sz="1800" kern="0" dirty="0"/>
              <a:t>Scope for progression </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GB" sz="3200" b="1" i="0" u="none" strike="noStrike" kern="0" cap="none" spc="0" normalizeH="0" baseline="0" noProof="0" dirty="0">
              <a:ln>
                <a:noFill/>
              </a:ln>
              <a:solidFill>
                <a:srgbClr val="FFFFFF"/>
              </a:solidFill>
              <a:effectLst/>
              <a:uLnTx/>
              <a:uFillTx/>
              <a:latin typeface="Arial" pitchFamily="34" charset="0"/>
            </a:endParaRPr>
          </a:p>
        </p:txBody>
      </p:sp>
    </p:spTree>
    <p:extLst>
      <p:ext uri="{BB962C8B-B14F-4D97-AF65-F5344CB8AC3E}">
        <p14:creationId xmlns:p14="http://schemas.microsoft.com/office/powerpoint/2010/main" val="404458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B1EF77-9F31-A1E0-6E83-07E45632A1E5}"/>
              </a:ext>
            </a:extLst>
          </p:cNvPr>
          <p:cNvSpPr txBox="1">
            <a:spLocks/>
          </p:cNvSpPr>
          <p:nvPr/>
        </p:nvSpPr>
        <p:spPr>
          <a:xfrm>
            <a:off x="390261" y="457729"/>
            <a:ext cx="6858000" cy="899583"/>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a:defRPr/>
            </a:pPr>
            <a:r>
              <a:rPr lang="en-GB" sz="2400" kern="0" dirty="0">
                <a:solidFill>
                  <a:schemeClr val="bg1"/>
                </a:solidFill>
                <a:latin typeface="Arial"/>
              </a:rPr>
              <a:t>Adult Learning Transition SCQF L1</a:t>
            </a:r>
          </a:p>
          <a:p>
            <a:pPr>
              <a:defRPr/>
            </a:pPr>
            <a:endParaRPr lang="en-US" sz="2333" kern="0" dirty="0">
              <a:solidFill>
                <a:schemeClr val="tx1"/>
              </a:solidFill>
            </a:endParaRPr>
          </a:p>
          <a:p>
            <a:pPr marL="476231" indent="-476231">
              <a:buFont typeface="Arial" panose="020B0604020202020204" pitchFamily="34" charset="0"/>
              <a:buChar char="•"/>
              <a:defRPr/>
            </a:pPr>
            <a:r>
              <a:rPr lang="en-US" sz="1800" b="0" kern="0" dirty="0">
                <a:solidFill>
                  <a:schemeClr val="bg1"/>
                </a:solidFill>
              </a:rPr>
              <a:t>Aimed at learners preparing to move to a new learning environment or new setting. Will help to improve communication skills, knowledge of the world of work and independent living skills</a:t>
            </a:r>
            <a:r>
              <a:rPr lang="en-GB" sz="1050" b="0" i="0" dirty="0">
                <a:solidFill>
                  <a:srgbClr val="111111"/>
                </a:solidFill>
                <a:effectLst/>
                <a:latin typeface="Roboto" panose="02000000000000000000" pitchFamily="2" charset="0"/>
              </a:rPr>
              <a:t>.</a:t>
            </a:r>
            <a:endParaRPr lang="en-US" sz="1800" b="0" kern="0" dirty="0">
              <a:solidFill>
                <a:schemeClr val="bg1"/>
              </a:solidFill>
            </a:endParaRPr>
          </a:p>
          <a:p>
            <a:pPr>
              <a:defRPr/>
            </a:pPr>
            <a:endParaRPr lang="en-US" sz="1800" b="0" kern="0" dirty="0">
              <a:solidFill>
                <a:schemeClr val="bg1"/>
              </a:solidFill>
            </a:endParaRPr>
          </a:p>
          <a:p>
            <a:pPr marL="476231" indent="-476231">
              <a:buFont typeface="Arial" panose="020B0604020202020204" pitchFamily="34" charset="0"/>
              <a:buChar char="•"/>
              <a:defRPr/>
            </a:pPr>
            <a:r>
              <a:rPr lang="en-US" sz="1800" b="0" kern="0" dirty="0">
                <a:solidFill>
                  <a:schemeClr val="bg1"/>
                </a:solidFill>
              </a:rPr>
              <a:t>Available as Bronze, Silver and Gold awards to promote flexibility</a:t>
            </a:r>
          </a:p>
          <a:p>
            <a:pPr marL="476231" indent="-476231">
              <a:buFont typeface="Arial" panose="020B0604020202020204" pitchFamily="34" charset="0"/>
              <a:buChar char="•"/>
              <a:defRPr/>
            </a:pPr>
            <a:endParaRPr lang="en-US" sz="1800" b="0" kern="0" dirty="0">
              <a:solidFill>
                <a:schemeClr val="bg1"/>
              </a:solidFill>
            </a:endParaRPr>
          </a:p>
          <a:p>
            <a:pPr marL="476231" indent="-476231">
              <a:buFont typeface="Arial" panose="020B0604020202020204" pitchFamily="34" charset="0"/>
              <a:buChar char="•"/>
              <a:defRPr/>
            </a:pPr>
            <a:r>
              <a:rPr lang="en-US" sz="1800" b="0" kern="0" dirty="0">
                <a:solidFill>
                  <a:schemeClr val="bg1"/>
                </a:solidFill>
              </a:rPr>
              <a:t>1-3 Mandatory units depending on which level choice</a:t>
            </a:r>
          </a:p>
          <a:p>
            <a:pPr marL="476231" indent="-476231">
              <a:buFont typeface="Arial" panose="020B0604020202020204" pitchFamily="34" charset="0"/>
              <a:buChar char="•"/>
              <a:defRPr/>
            </a:pPr>
            <a:endParaRPr lang="en-US" sz="1800" b="0" kern="0" dirty="0">
              <a:solidFill>
                <a:schemeClr val="bg1"/>
              </a:solidFill>
            </a:endParaRPr>
          </a:p>
          <a:p>
            <a:pPr marL="476231" indent="-476231">
              <a:buFont typeface="Arial" panose="020B0604020202020204" pitchFamily="34" charset="0"/>
              <a:buChar char="•"/>
              <a:defRPr/>
            </a:pPr>
            <a:r>
              <a:rPr lang="en-US" sz="1800" b="0" kern="0" dirty="0">
                <a:solidFill>
                  <a:schemeClr val="bg1"/>
                </a:solidFill>
              </a:rPr>
              <a:t>Assessment Support Packs (ASPs) are available for all units on SQA Secure site</a:t>
            </a:r>
          </a:p>
          <a:p>
            <a:pPr marL="476231" indent="-476231">
              <a:buFont typeface="Arial" panose="020B0604020202020204" pitchFamily="34" charset="0"/>
              <a:buChar char="•"/>
              <a:defRPr/>
            </a:pPr>
            <a:endParaRPr lang="en-US" sz="1800" b="0" kern="0" dirty="0">
              <a:solidFill>
                <a:schemeClr val="bg1"/>
              </a:solidFill>
            </a:endParaRPr>
          </a:p>
          <a:p>
            <a:pPr marL="476231" indent="-476231">
              <a:buFont typeface="Arial" panose="020B0604020202020204" pitchFamily="34" charset="0"/>
              <a:buChar char="•"/>
              <a:defRPr/>
            </a:pPr>
            <a:r>
              <a:rPr lang="en-GB" sz="1800" b="0" dirty="0">
                <a:solidFill>
                  <a:schemeClr val="bg1"/>
                </a:solidFill>
                <a:latin typeface="Helvetica Neue"/>
              </a:rPr>
              <a:t>O</a:t>
            </a:r>
            <a:r>
              <a:rPr lang="en-GB" sz="1800" b="0" i="0" dirty="0">
                <a:solidFill>
                  <a:schemeClr val="bg1"/>
                </a:solidFill>
                <a:effectLst/>
                <a:latin typeface="Helvetica Neue"/>
              </a:rPr>
              <a:t>bservation checklists, audio recordings,</a:t>
            </a:r>
          </a:p>
          <a:p>
            <a:pPr>
              <a:defRPr/>
            </a:pPr>
            <a:r>
              <a:rPr lang="en-GB" sz="1800" b="0" kern="0" dirty="0">
                <a:solidFill>
                  <a:schemeClr val="bg1"/>
                </a:solidFill>
                <a:latin typeface="Helvetica Neue"/>
              </a:rPr>
              <a:t>        videos and photographs</a:t>
            </a:r>
            <a:endParaRPr lang="en-US" sz="2000" b="0" kern="0" dirty="0">
              <a:solidFill>
                <a:schemeClr val="bg1"/>
              </a:solidFill>
            </a:endParaRPr>
          </a:p>
          <a:p>
            <a:pPr>
              <a:defRPr/>
            </a:pPr>
            <a:r>
              <a:rPr lang="en-US" sz="2000" b="0" kern="0" dirty="0">
                <a:solidFill>
                  <a:srgbClr val="002060"/>
                </a:solidFill>
              </a:rPr>
              <a:t> </a:t>
            </a:r>
          </a:p>
        </p:txBody>
      </p:sp>
      <p:sp>
        <p:nvSpPr>
          <p:cNvPr id="6" name="Text Placeholder 2">
            <a:extLst>
              <a:ext uri="{FF2B5EF4-FFF2-40B4-BE49-F238E27FC236}">
                <a16:creationId xmlns:a16="http://schemas.microsoft.com/office/drawing/2014/main" id="{EEAF903B-7A17-1014-A0DE-FC0A8E23874D}"/>
              </a:ext>
            </a:extLst>
          </p:cNvPr>
          <p:cNvSpPr txBox="1">
            <a:spLocks/>
          </p:cNvSpPr>
          <p:nvPr/>
        </p:nvSpPr>
        <p:spPr>
          <a:xfrm>
            <a:off x="390261" y="1357313"/>
            <a:ext cx="6480968" cy="341974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Tx/>
              <a:buFont typeface="Wingdings" pitchFamily="2" charset="2"/>
              <a:buNone/>
              <a:defRPr/>
            </a:pPr>
            <a:endParaRPr lang="en-GB" sz="2167" kern="0" dirty="0">
              <a:solidFill>
                <a:schemeClr val="tx1"/>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kern="0" dirty="0">
                <a:latin typeface="Arial"/>
              </a:rPr>
              <a:t>Adult Learning Transition SCQF L1</a:t>
            </a:r>
            <a:endParaRPr lang="en-GB" sz="2400" dirty="0"/>
          </a:p>
        </p:txBody>
      </p:sp>
      <p:graphicFrame>
        <p:nvGraphicFramePr>
          <p:cNvPr id="6" name="Table 5">
            <a:extLst>
              <a:ext uri="{FF2B5EF4-FFF2-40B4-BE49-F238E27FC236}">
                <a16:creationId xmlns:a16="http://schemas.microsoft.com/office/drawing/2014/main" id="{99AC0FFC-36D8-D5F1-30A4-FD7E39ECB787}"/>
              </a:ext>
            </a:extLst>
          </p:cNvPr>
          <p:cNvGraphicFramePr>
            <a:graphicFrameLocks noGrp="1"/>
          </p:cNvGraphicFramePr>
          <p:nvPr>
            <p:extLst>
              <p:ext uri="{D42A27DB-BD31-4B8C-83A1-F6EECF244321}">
                <p14:modId xmlns:p14="http://schemas.microsoft.com/office/powerpoint/2010/main" val="3642952666"/>
              </p:ext>
            </p:extLst>
          </p:nvPr>
        </p:nvGraphicFramePr>
        <p:xfrm>
          <a:off x="606288" y="1302027"/>
          <a:ext cx="5081994" cy="3376851"/>
        </p:xfrm>
        <a:graphic>
          <a:graphicData uri="http://schemas.openxmlformats.org/drawingml/2006/table">
            <a:tbl>
              <a:tblPr firstRow="1" firstCol="1" bandRow="1">
                <a:tableStyleId>{5C22544A-7EE6-4342-B048-85BDC9FD1C3A}</a:tableStyleId>
              </a:tblPr>
              <a:tblGrid>
                <a:gridCol w="2314403">
                  <a:extLst>
                    <a:ext uri="{9D8B030D-6E8A-4147-A177-3AD203B41FA5}">
                      <a16:colId xmlns:a16="http://schemas.microsoft.com/office/drawing/2014/main" val="3272994138"/>
                    </a:ext>
                  </a:extLst>
                </a:gridCol>
                <a:gridCol w="2767591">
                  <a:extLst>
                    <a:ext uri="{9D8B030D-6E8A-4147-A177-3AD203B41FA5}">
                      <a16:colId xmlns:a16="http://schemas.microsoft.com/office/drawing/2014/main" val="1292626685"/>
                    </a:ext>
                  </a:extLst>
                </a:gridCol>
              </a:tblGrid>
              <a:tr h="1091271">
                <a:tc>
                  <a:txBody>
                    <a:bodyPr/>
                    <a:lstStyle/>
                    <a:p>
                      <a:pPr>
                        <a:lnSpc>
                          <a:spcPct val="107000"/>
                        </a:lnSpc>
                        <a:spcAft>
                          <a:spcPts val="800"/>
                        </a:spcAft>
                      </a:pPr>
                      <a:r>
                        <a:rPr lang="en-GB" sz="1800">
                          <a:effectLst/>
                        </a:rPr>
                        <a:t> </a:t>
                      </a:r>
                      <a:endParaRPr lang="en-GB" sz="1100">
                        <a:effectLst/>
                      </a:endParaRPr>
                    </a:p>
                    <a:p>
                      <a:pPr>
                        <a:lnSpc>
                          <a:spcPct val="107000"/>
                        </a:lnSpc>
                        <a:spcAft>
                          <a:spcPts val="800"/>
                        </a:spcAft>
                      </a:pPr>
                      <a:r>
                        <a:rPr lang="en-GB" sz="1800">
                          <a:effectLst/>
                        </a:rPr>
                        <a:t>Core Units (Column 1)</a:t>
                      </a:r>
                      <a:endParaRPr lang="en-GB" sz="1100">
                        <a:effectLst/>
                      </a:endParaRPr>
                    </a:p>
                    <a:p>
                      <a:pPr>
                        <a:lnSpc>
                          <a:spcPct val="107000"/>
                        </a:lnSpc>
                        <a:spcAft>
                          <a:spcPts val="800"/>
                        </a:spcAft>
                      </a:pPr>
                      <a:r>
                        <a:rPr lang="en-GB" sz="1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 </a:t>
                      </a:r>
                      <a:endParaRPr lang="en-GB" sz="1100">
                        <a:effectLst/>
                      </a:endParaRPr>
                    </a:p>
                    <a:p>
                      <a:pPr>
                        <a:lnSpc>
                          <a:spcPct val="107000"/>
                        </a:lnSpc>
                        <a:spcAft>
                          <a:spcPts val="800"/>
                        </a:spcAft>
                      </a:pPr>
                      <a:r>
                        <a:rPr lang="en-GB" sz="1800">
                          <a:effectLst/>
                        </a:rPr>
                        <a:t>Optional Units (Column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538088"/>
                  </a:ext>
                </a:extLst>
              </a:tr>
              <a:tr h="455058">
                <a:tc>
                  <a:txBody>
                    <a:bodyPr/>
                    <a:lstStyle/>
                    <a:p>
                      <a:pPr>
                        <a:lnSpc>
                          <a:spcPct val="107000"/>
                        </a:lnSpc>
                        <a:spcAft>
                          <a:spcPts val="800"/>
                        </a:spcAft>
                      </a:pPr>
                      <a:r>
                        <a:rPr lang="en-GB" sz="1400" dirty="0">
                          <a:effectLst/>
                        </a:rPr>
                        <a:t>Keeping Safe: Adult Relationships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Communication Passports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6360893"/>
                  </a:ext>
                </a:extLst>
              </a:tr>
              <a:tr h="455058">
                <a:tc>
                  <a:txBody>
                    <a:bodyPr/>
                    <a:lstStyle/>
                    <a:p>
                      <a:pPr>
                        <a:lnSpc>
                          <a:spcPct val="107000"/>
                        </a:lnSpc>
                        <a:spcAft>
                          <a:spcPts val="800"/>
                        </a:spcAft>
                      </a:pPr>
                      <a:r>
                        <a:rPr lang="en-GB" sz="1400" dirty="0">
                          <a:effectLst/>
                        </a:rPr>
                        <a:t>Preparing for Adult Life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My Body: Growing 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168081"/>
                  </a:ext>
                </a:extLst>
              </a:tr>
              <a:tr h="455058">
                <a:tc>
                  <a:txBody>
                    <a:bodyPr/>
                    <a:lstStyle/>
                    <a:p>
                      <a:pPr>
                        <a:lnSpc>
                          <a:spcPct val="107000"/>
                        </a:lnSpc>
                        <a:spcAft>
                          <a:spcPts val="800"/>
                        </a:spcAft>
                      </a:pPr>
                      <a:r>
                        <a:rPr lang="en-GB" sz="1400" dirty="0">
                          <a:effectLst/>
                        </a:rPr>
                        <a:t>Learning in a Different Environment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Science in the Environment: My Body – Appearance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245175"/>
                  </a:ext>
                </a:extLst>
              </a:tr>
              <a:tr h="920406">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 13 additional existing optional units, communication, employability, independent living skills</a:t>
                      </a:r>
                      <a:endParaRPr lang="en-GB" sz="1100" dirty="0">
                        <a:effectLst/>
                      </a:endParaRPr>
                    </a:p>
                  </a:txBody>
                  <a:tcPr marL="68580" marR="68580" marT="0" marB="0"/>
                </a:tc>
                <a:extLst>
                  <a:ext uri="{0D108BD9-81ED-4DB2-BD59-A6C34878D82A}">
                    <a16:rowId xmlns:a16="http://schemas.microsoft.com/office/drawing/2014/main" val="257745584"/>
                  </a:ext>
                </a:extLst>
              </a:tr>
            </a:tbl>
          </a:graphicData>
        </a:graphic>
      </p:graphicFrame>
    </p:spTree>
    <p:extLst>
      <p:ext uri="{BB962C8B-B14F-4D97-AF65-F5344CB8AC3E}">
        <p14:creationId xmlns:p14="http://schemas.microsoft.com/office/powerpoint/2010/main" val="24442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Mental Health and Wellbeing SCQF L4-L5</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dirty="0"/>
              <a:t>Signpost learners to healthy coping strategies and builds understanding of positive and negative impacts on mental health. Aim to also build up resilience and have awareness of social media and the impacts on mental health.</a:t>
            </a:r>
          </a:p>
          <a:p>
            <a:pPr>
              <a:buFont typeface="Arial" panose="020B0604020202020204" pitchFamily="34" charset="0"/>
              <a:buChar char="•"/>
            </a:pPr>
            <a:endParaRPr lang="en-GB" sz="1600" dirty="0"/>
          </a:p>
          <a:p>
            <a:pPr>
              <a:buFont typeface="Arial" panose="020B0604020202020204" pitchFamily="34" charset="0"/>
              <a:buChar char="•"/>
            </a:pPr>
            <a:r>
              <a:rPr lang="en-GB" sz="1600" dirty="0"/>
              <a:t> </a:t>
            </a:r>
          </a:p>
          <a:p>
            <a:pPr>
              <a:buFont typeface="Arial" panose="020B0604020202020204" pitchFamily="34" charset="0"/>
              <a:buChar char="•"/>
            </a:pPr>
            <a:endParaRPr lang="en-GB" sz="1600" dirty="0"/>
          </a:p>
          <a:p>
            <a:pPr marL="0" indent="0">
              <a:buNone/>
            </a:pPr>
            <a:endParaRPr lang="en-GB" sz="1600" b="0" i="0" u="sng" dirty="0">
              <a:effectLst/>
            </a:endParaRPr>
          </a:p>
        </p:txBody>
      </p:sp>
      <p:graphicFrame>
        <p:nvGraphicFramePr>
          <p:cNvPr id="11" name="Diagram 10">
            <a:extLst>
              <a:ext uri="{FF2B5EF4-FFF2-40B4-BE49-F238E27FC236}">
                <a16:creationId xmlns:a16="http://schemas.microsoft.com/office/drawing/2014/main" id="{FBA2FA0D-5407-48C3-3E69-8473F520B94A}"/>
              </a:ext>
            </a:extLst>
          </p:cNvPr>
          <p:cNvGraphicFramePr/>
          <p:nvPr>
            <p:extLst>
              <p:ext uri="{D42A27DB-BD31-4B8C-83A1-F6EECF244321}">
                <p14:modId xmlns:p14="http://schemas.microsoft.com/office/powerpoint/2010/main" val="2426316252"/>
              </p:ext>
            </p:extLst>
          </p:nvPr>
        </p:nvGraphicFramePr>
        <p:xfrm>
          <a:off x="523876" y="2054927"/>
          <a:ext cx="5259408" cy="244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31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Mental Health and Wellbeing SCQF L4-L5</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b="0" i="0" dirty="0">
                <a:effectLst/>
              </a:rPr>
              <a:t>Learning and support material developed for practitioners</a:t>
            </a:r>
          </a:p>
          <a:p>
            <a:pPr>
              <a:buFont typeface="Arial" panose="020B0604020202020204" pitchFamily="34" charset="0"/>
              <a:buChar char="•"/>
            </a:pPr>
            <a:endParaRPr lang="en-GB" sz="1600" dirty="0"/>
          </a:p>
          <a:p>
            <a:pPr>
              <a:buFont typeface="Arial" panose="020B0604020202020204" pitchFamily="34" charset="0"/>
              <a:buChar char="•"/>
            </a:pPr>
            <a:r>
              <a:rPr lang="en-GB" sz="1600" b="0" i="0" dirty="0">
                <a:effectLst/>
              </a:rPr>
              <a:t>Range of approved SQA resources on USHARE</a:t>
            </a:r>
          </a:p>
          <a:p>
            <a:pPr>
              <a:buFont typeface="Arial" panose="020B0604020202020204" pitchFamily="34" charset="0"/>
              <a:buChar char="•"/>
            </a:pPr>
            <a:endParaRPr lang="en-GB" sz="1600" dirty="0"/>
          </a:p>
          <a:p>
            <a:pPr>
              <a:buFont typeface="Arial" panose="020B0604020202020204" pitchFamily="34" charset="0"/>
              <a:buChar char="•"/>
            </a:pPr>
            <a:r>
              <a:rPr lang="en-GB" sz="1600" dirty="0"/>
              <a:t>SOLAR assessment available for SCQF L4 unit Influences on Mental Health and Wellbeing</a:t>
            </a:r>
          </a:p>
          <a:p>
            <a:pPr>
              <a:buFont typeface="Arial" panose="020B0604020202020204" pitchFamily="34" charset="0"/>
              <a:buChar char="•"/>
            </a:pPr>
            <a:endParaRPr lang="en-GB" sz="1600" dirty="0"/>
          </a:p>
          <a:p>
            <a:pPr>
              <a:buFont typeface="Arial" panose="020B0604020202020204" pitchFamily="34" charset="0"/>
              <a:buChar char="•"/>
            </a:pPr>
            <a:r>
              <a:rPr lang="en-GB" sz="1600" dirty="0"/>
              <a:t>180 notional learning hours </a:t>
            </a:r>
          </a:p>
          <a:p>
            <a:pPr>
              <a:buFont typeface="Arial" panose="020B0604020202020204" pitchFamily="34" charset="0"/>
              <a:buChar char="•"/>
            </a:pPr>
            <a:endParaRPr lang="en-GB" sz="1600" dirty="0"/>
          </a:p>
          <a:p>
            <a:pPr>
              <a:buFont typeface="Arial" panose="020B0604020202020204" pitchFamily="34" charset="0"/>
              <a:buChar char="•"/>
            </a:pPr>
            <a:r>
              <a:rPr lang="en-GB" sz="1600" dirty="0"/>
              <a:t>Link in with Personal Development Awards, Wellbeing Awards, Mentoring Awards </a:t>
            </a:r>
          </a:p>
          <a:p>
            <a:pPr>
              <a:buFont typeface="Arial" panose="020B0604020202020204" pitchFamily="34" charset="0"/>
              <a:buChar char="•"/>
            </a:pPr>
            <a:endParaRPr lang="en-GB" sz="1600" dirty="0"/>
          </a:p>
          <a:p>
            <a:pPr>
              <a:buFont typeface="Arial" panose="020B0604020202020204" pitchFamily="34" charset="0"/>
              <a:buChar char="•"/>
            </a:pPr>
            <a:r>
              <a:rPr lang="en-GB" sz="1400" dirty="0">
                <a:hlinkClick r:id="rId3">
                  <a:extLst>
                    <a:ext uri="{A12FA001-AC4F-418D-AE19-62706E023703}">
                      <ahyp:hlinkClr xmlns:ahyp="http://schemas.microsoft.com/office/drawing/2018/hyperlinkcolor" val="tx"/>
                    </a:ext>
                  </a:extLst>
                </a:hlinkClick>
              </a:rPr>
              <a:t>SQA Mental Health and Wellbeing Award - Experiences in delivery - YouTube</a:t>
            </a:r>
            <a:endParaRPr lang="en-GB" sz="1600" dirty="0"/>
          </a:p>
          <a:p>
            <a:pPr marL="0" indent="0">
              <a:buNone/>
            </a:pPr>
            <a:endParaRPr lang="en-GB" sz="1600" dirty="0"/>
          </a:p>
          <a:p>
            <a:pPr>
              <a:buFont typeface="Arial" panose="020B0604020202020204" pitchFamily="34" charset="0"/>
              <a:buChar char="•"/>
            </a:pPr>
            <a:r>
              <a:rPr lang="en-GB" sz="1600" dirty="0"/>
              <a:t>SCQF L6 in development </a:t>
            </a:r>
          </a:p>
          <a:p>
            <a:pPr>
              <a:buFont typeface="Arial" panose="020B0604020202020204" pitchFamily="34" charset="0"/>
              <a:buChar char="•"/>
            </a:pPr>
            <a:endParaRPr lang="en-GB" sz="1600" b="0" i="0" dirty="0">
              <a:effectLst/>
            </a:endParaRPr>
          </a:p>
        </p:txBody>
      </p:sp>
    </p:spTree>
    <p:extLst>
      <p:ext uri="{BB962C8B-B14F-4D97-AF65-F5344CB8AC3E}">
        <p14:creationId xmlns:p14="http://schemas.microsoft.com/office/powerpoint/2010/main" val="188398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0" dirty="0">
                <a:solidFill>
                  <a:srgbClr val="FFFFFF"/>
                </a:solidFill>
              </a:rPr>
              <a:t>Personal Finance  SCQF L4-L5</a:t>
            </a:r>
            <a:br>
              <a:rPr lang="en-US" sz="4500" kern="0" dirty="0">
                <a:solidFill>
                  <a:srgbClr val="FFFFFF"/>
                </a:solidFill>
              </a:rPr>
            </a:br>
            <a:endParaRPr lang="en-GB" dirty="0"/>
          </a:p>
        </p:txBody>
      </p:sp>
      <p:sp>
        <p:nvSpPr>
          <p:cNvPr id="3" name="Text Placeholder 2"/>
          <p:cNvSpPr>
            <a:spLocks noGrp="1"/>
          </p:cNvSpPr>
          <p:nvPr>
            <p:ph type="body" sz="quarter" idx="10"/>
          </p:nvPr>
        </p:nvSpPr>
        <p:spPr>
          <a:xfrm>
            <a:off x="523875" y="950026"/>
            <a:ext cx="6286458" cy="4460174"/>
          </a:xfrm>
        </p:spPr>
        <p:txBody>
          <a:bodyPr/>
          <a:lstStyle/>
          <a:p>
            <a:pPr>
              <a:buFont typeface="Arial" panose="020B0604020202020204" pitchFamily="34" charset="0"/>
              <a:buChar char="•"/>
            </a:pPr>
            <a:r>
              <a:rPr lang="en-GB" sz="1600" b="0" i="0" dirty="0">
                <a:effectLst/>
                <a:latin typeface="Helvetica Neue"/>
              </a:rPr>
              <a:t>Improve learners knowledge and skills on calculating and comparing costs; household budgeting; different forms of borrowing; tax and National Insurance; credit cards; bank accounts; exchange rates, interest and inflation rate</a:t>
            </a:r>
          </a:p>
          <a:p>
            <a:pPr marL="0" indent="0">
              <a:buNone/>
            </a:pPr>
            <a:endParaRPr lang="en-GB" sz="1600" dirty="0">
              <a:latin typeface="Helvetica Neue"/>
            </a:endParaRPr>
          </a:p>
          <a:p>
            <a:pPr>
              <a:buFont typeface="Arial" panose="020B0604020202020204" pitchFamily="34" charset="0"/>
              <a:buChar char="•"/>
            </a:pPr>
            <a:r>
              <a:rPr lang="en-GB" sz="1600" b="0" i="0" dirty="0">
                <a:effectLst/>
                <a:latin typeface="Helvetica Neue"/>
              </a:rPr>
              <a:t>2 Mandatory units, Money Management and The Principles of  Money at SCQF L4 and Money Management and Understanding Money at SQFL5 (120 Notional Hours) </a:t>
            </a: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r>
              <a:rPr lang="en-GB" sz="1600" dirty="0">
                <a:latin typeface="Helvetica Neue"/>
              </a:rPr>
              <a:t>Learning and teaching materials available on SQA Secure Site for practitioners </a:t>
            </a: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r>
              <a:rPr lang="en-GB" sz="1600" dirty="0">
                <a:latin typeface="Helvetica Neue"/>
              </a:rPr>
              <a:t>On demand SOLAR e-assessments for both units </a:t>
            </a:r>
          </a:p>
          <a:p>
            <a:pPr marL="0" indent="0">
              <a:buNone/>
            </a:pPr>
            <a:endParaRPr lang="en-GB" sz="1600" dirty="0">
              <a:latin typeface="Helvetica Neue"/>
            </a:endParaRPr>
          </a:p>
          <a:p>
            <a:pPr>
              <a:buFont typeface="Arial" panose="020B0604020202020204" pitchFamily="34" charset="0"/>
              <a:buChar char="•"/>
            </a:pPr>
            <a:r>
              <a:rPr lang="en-GB" sz="1600" dirty="0">
                <a:latin typeface="Helvetica Neue"/>
              </a:rPr>
              <a:t>Must achieve 50%</a:t>
            </a:r>
          </a:p>
          <a:p>
            <a:pPr>
              <a:buFont typeface="Arial" panose="020B0604020202020204" pitchFamily="34" charset="0"/>
              <a:buChar char="•"/>
            </a:pPr>
            <a:endParaRPr lang="en-GB" sz="1600" dirty="0">
              <a:latin typeface="Helvetica Neue"/>
            </a:endParaRPr>
          </a:p>
          <a:p>
            <a:pPr>
              <a:buFont typeface="Arial" panose="020B0604020202020204" pitchFamily="34" charset="0"/>
              <a:buChar char="•"/>
            </a:pPr>
            <a:r>
              <a:rPr lang="en-GB" sz="1600" dirty="0">
                <a:latin typeface="Helvetica Neue"/>
              </a:rPr>
              <a:t>SCQF L6 in pilot phase </a:t>
            </a:r>
          </a:p>
          <a:p>
            <a:pPr marL="0" indent="0" algn="l">
              <a:buNone/>
            </a:pPr>
            <a:endParaRPr lang="en-GB" sz="1400" dirty="0">
              <a:latin typeface="Helvetica Neue"/>
            </a:endParaRPr>
          </a:p>
          <a:p>
            <a:pPr algn="l"/>
            <a:endParaRPr lang="en-GB" sz="1400" b="0" i="0" dirty="0">
              <a:effectLst/>
              <a:latin typeface="Helvetica Neue"/>
            </a:endParaRPr>
          </a:p>
          <a:p>
            <a:pPr>
              <a:buFont typeface="Arial" panose="020B0604020202020204" pitchFamily="34" charset="0"/>
              <a:buChar char="•"/>
            </a:pPr>
            <a:endParaRPr lang="en-GB" sz="1600" b="0" i="0" dirty="0">
              <a:effectLst/>
            </a:endParaRPr>
          </a:p>
        </p:txBody>
      </p:sp>
    </p:spTree>
    <p:extLst>
      <p:ext uri="{BB962C8B-B14F-4D97-AF65-F5344CB8AC3E}">
        <p14:creationId xmlns:p14="http://schemas.microsoft.com/office/powerpoint/2010/main" val="3659341723"/>
      </p:ext>
    </p:extLst>
  </p:cSld>
  <p:clrMapOvr>
    <a:masterClrMapping/>
  </p:clrMapOvr>
</p:sld>
</file>

<file path=ppt/theme/theme1.xml><?xml version="1.0" encoding="utf-8"?>
<a:theme xmlns:a="http://schemas.openxmlformats.org/drawingml/2006/main" name="SQA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4.xml><?xml version="1.0" encoding="utf-8"?>
<a:theme xmlns:a="http://schemas.openxmlformats.org/drawingml/2006/main" name="SQA DARK BACKGROUND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5.xml><?xml version="1.0" encoding="utf-8"?>
<a:theme xmlns:a="http://schemas.openxmlformats.org/drawingml/2006/main" name="SQA LARGE TEXT AND IMAG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7.xml><?xml version="1.0" encoding="utf-8"?>
<a:theme xmlns:a="http://schemas.openxmlformats.org/drawingml/2006/main" name="SQA LIGHT BACKGROUND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8.xml><?xml version="1.0" encoding="utf-8"?>
<a:theme xmlns:a="http://schemas.openxmlformats.org/drawingml/2006/main" name="SQA LIGHT BACKGROUND LARGE TEXT AND IM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9.xml><?xml version="1.0" encoding="utf-8"?>
<a:theme xmlns:a="http://schemas.openxmlformats.org/drawingml/2006/main" name="SQA WEB and TELEPH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B32C9D394E8246990A66356DC663D1" ma:contentTypeVersion="4" ma:contentTypeDescription="Create a new document." ma:contentTypeScope="" ma:versionID="fbd42079897a1eb6b7f4e35ef9735802">
  <xsd:schema xmlns:xsd="http://www.w3.org/2001/XMLSchema" xmlns:xs="http://www.w3.org/2001/XMLSchema" xmlns:p="http://schemas.microsoft.com/office/2006/metadata/properties" xmlns:ns2="84fc1549-7975-4b10-befd-951f287a4b26" xmlns:ns3="008f024d-6f42-456d-9c90-d56dcdd3bb33" targetNamespace="http://schemas.microsoft.com/office/2006/metadata/properties" ma:root="true" ma:fieldsID="31612f60c191b8742c2b99a41d9aa900" ns2:_="" ns3:_="">
    <xsd:import namespace="84fc1549-7975-4b10-befd-951f287a4b26"/>
    <xsd:import namespace="008f024d-6f42-456d-9c90-d56dcdd3bb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c1549-7975-4b10-befd-951f287a4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8f024d-6f42-456d-9c90-d56dcdd3bb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F061B-F6E5-4E84-BEA0-9C6EC54DE1DF}">
  <ds:schemaRefs>
    <ds:schemaRef ds:uri="http://schemas.microsoft.com/sharepoint/v3/contenttype/forms"/>
  </ds:schemaRefs>
</ds:datastoreItem>
</file>

<file path=customXml/itemProps2.xml><?xml version="1.0" encoding="utf-8"?>
<ds:datastoreItem xmlns:ds="http://schemas.openxmlformats.org/officeDocument/2006/customXml" ds:itemID="{D6E1D1F0-5054-410C-A96E-65242032C896}">
  <ds:schemaRefs>
    <ds:schemaRef ds:uri="008f024d-6f42-456d-9c90-d56dcdd3bb33"/>
    <ds:schemaRef ds:uri="84fc1549-7975-4b10-befd-951f287a4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B8561C-E3AA-400F-98D8-A780A7718B70}">
  <ds:schemaRefs>
    <ds:schemaRef ds:uri="http://www.w3.org/XML/1998/namespace"/>
    <ds:schemaRef ds:uri="http://schemas.microsoft.com/office/infopath/2007/PartnerControls"/>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008f024d-6f42-456d-9c90-d56dcdd3bb33"/>
    <ds:schemaRef ds:uri="84fc1549-7975-4b10-befd-951f287a4b2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SQA_Corporate_Aug14</Template>
  <TotalTime>3555</TotalTime>
  <Words>1171</Words>
  <Application>Microsoft Office PowerPoint</Application>
  <PresentationFormat>Custom</PresentationFormat>
  <Paragraphs>234</Paragraphs>
  <Slides>19</Slides>
  <Notes>14</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19</vt:i4>
      </vt:variant>
    </vt:vector>
  </HeadingPairs>
  <TitlesOfParts>
    <vt:vector size="37" baseType="lpstr">
      <vt:lpstr>Arial</vt:lpstr>
      <vt:lpstr>Calibri</vt:lpstr>
      <vt:lpstr>Calibri Light</vt:lpstr>
      <vt:lpstr>Helvetica Neue</vt:lpstr>
      <vt:lpstr>Lucida Sans</vt:lpstr>
      <vt:lpstr>Roboto</vt:lpstr>
      <vt:lpstr>Symbol</vt:lpstr>
      <vt:lpstr>Wingdings</vt:lpstr>
      <vt:lpstr>SQA HOLDING SLIDE</vt:lpstr>
      <vt:lpstr>SQA TITLE GOES HERE</vt:lpstr>
      <vt:lpstr>SQA DARK BACKGROUND </vt:lpstr>
      <vt:lpstr>SQA DARK BACKGROUND PICTURE</vt:lpstr>
      <vt:lpstr>SQA LARGE TEXT AND IMAGES</vt:lpstr>
      <vt:lpstr>SQA LIGHT BACKGROUND</vt:lpstr>
      <vt:lpstr>SQA LIGHT BACKGROUND PICTURE</vt:lpstr>
      <vt:lpstr>SQA LIGHT BACKGROUND LARGE TEXT AND IMAGES</vt:lpstr>
      <vt:lpstr>SQA WEB and TELEPHONE</vt:lpstr>
      <vt:lpstr>Custom Design</vt:lpstr>
      <vt:lpstr>SQA CLD Support  Sharlene McKay Regional Manager – Forth Valley and West Lothian  E: Sharlene.McKay@sqa.org.uk T:  07825 689213 </vt:lpstr>
      <vt:lpstr>Our Qualifications  </vt:lpstr>
      <vt:lpstr>SQA Awards </vt:lpstr>
      <vt:lpstr>National Progression Awards </vt:lpstr>
      <vt:lpstr>PowerPoint Presentation</vt:lpstr>
      <vt:lpstr>Adult Learning Transition SCQF L1</vt:lpstr>
      <vt:lpstr>Mental Health and Wellbeing SCQF L4-L5 </vt:lpstr>
      <vt:lpstr>Mental Health and Wellbeing SCQF L4-L5 </vt:lpstr>
      <vt:lpstr>Personal Finance  SCQF L4-L5 </vt:lpstr>
      <vt:lpstr>Tenancy  SCQF L4    </vt:lpstr>
      <vt:lpstr>Volunteering Skills SCQF L3-L5     </vt:lpstr>
      <vt:lpstr>Employability SCQF L3-L4     </vt:lpstr>
      <vt:lpstr>Internet Safety SCQF L4 </vt:lpstr>
      <vt:lpstr>Language and Core Skills SCQF L2-6 </vt:lpstr>
      <vt:lpstr>In Discussion  </vt:lpstr>
      <vt:lpstr>Qualifications for Practitioners: </vt:lpstr>
      <vt:lpstr>Approval  </vt:lpstr>
      <vt:lpstr>Support </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Brown</dc:creator>
  <cp:lastModifiedBy>Sharlene McKay</cp:lastModifiedBy>
  <cp:revision>4</cp:revision>
  <cp:lastPrinted>2013-10-31T13:53:25Z</cp:lastPrinted>
  <dcterms:created xsi:type="dcterms:W3CDTF">2019-08-26T14:37:28Z</dcterms:created>
  <dcterms:modified xsi:type="dcterms:W3CDTF">2023-03-22T08:59:20Z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0x0101004EB32C9D394E8246990A66356DC663D1</vt:lpwstr>
  </property>
</Properties>
</file>